
<file path=[Content_Types].xml><?xml version="1.0" encoding="utf-8"?>
<Types xmlns="http://schemas.openxmlformats.org/package/2006/content-types">
  <Default Extension="xml" ContentType="application/xml"/>
  <Default Extension="jpeg" ContentType="image/jpeg"/>
  <Default Extension="jpg" ContentType="image/jpeg"/>
  <Default Extension="emf" ContentType="image/x-emf"/>
  <Default Extension="rels" ContentType="application/vnd.openxmlformats-package.relationships+xml"/>
  <Default Extension="vml" ContentType="application/vnd.openxmlformats-officedocument.vmlDrawing"/>
  <Default Extension="docx" ContentType="application/vnd.openxmlformats-officedocument.wordprocessingml.document"/>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13"/>
  </p:notesMasterIdLst>
  <p:handoutMasterIdLst>
    <p:handoutMasterId r:id="rId14"/>
  </p:handoutMasterIdLst>
  <p:sldIdLst>
    <p:sldId id="256" r:id="rId2"/>
    <p:sldId id="257" r:id="rId3"/>
    <p:sldId id="258" r:id="rId4"/>
    <p:sldId id="259" r:id="rId5"/>
    <p:sldId id="260" r:id="rId6"/>
    <p:sldId id="261" r:id="rId7"/>
    <p:sldId id="262" r:id="rId8"/>
    <p:sldId id="263" r:id="rId9"/>
    <p:sldId id="264" r:id="rId10"/>
    <p:sldId id="265" r:id="rId11"/>
    <p:sldId id="266" r:id="rId12"/>
  </p:sldIdLst>
  <p:sldSz cx="9144000" cy="6858000" type="screen4x3"/>
  <p:notesSz cx="6858000" cy="9144000"/>
  <p:defaultTextStyle>
    <a:defPPr>
      <a:defRPr lang="en-US"/>
    </a:defPPr>
    <a:lvl1pPr algn="l" defTabSz="457200" rtl="0" eaLnBrk="0" fontAlgn="base" hangingPunct="0">
      <a:spcBef>
        <a:spcPct val="0"/>
      </a:spcBef>
      <a:spcAft>
        <a:spcPct val="0"/>
      </a:spcAft>
      <a:defRPr kern="1200">
        <a:solidFill>
          <a:schemeClr val="tx1"/>
        </a:solidFill>
        <a:latin typeface="Calibri" charset="0"/>
        <a:ea typeface="ヒラギノ角ゴ Pro W3" charset="0"/>
        <a:cs typeface="+mn-cs"/>
      </a:defRPr>
    </a:lvl1pPr>
    <a:lvl2pPr marL="457200" algn="l" defTabSz="457200" rtl="0" eaLnBrk="0" fontAlgn="base" hangingPunct="0">
      <a:spcBef>
        <a:spcPct val="0"/>
      </a:spcBef>
      <a:spcAft>
        <a:spcPct val="0"/>
      </a:spcAft>
      <a:defRPr kern="1200">
        <a:solidFill>
          <a:schemeClr val="tx1"/>
        </a:solidFill>
        <a:latin typeface="Calibri" charset="0"/>
        <a:ea typeface="ヒラギノ角ゴ Pro W3" charset="0"/>
        <a:cs typeface="+mn-cs"/>
      </a:defRPr>
    </a:lvl2pPr>
    <a:lvl3pPr marL="914400" algn="l" defTabSz="457200" rtl="0" eaLnBrk="0" fontAlgn="base" hangingPunct="0">
      <a:spcBef>
        <a:spcPct val="0"/>
      </a:spcBef>
      <a:spcAft>
        <a:spcPct val="0"/>
      </a:spcAft>
      <a:defRPr kern="1200">
        <a:solidFill>
          <a:schemeClr val="tx1"/>
        </a:solidFill>
        <a:latin typeface="Calibri" charset="0"/>
        <a:ea typeface="ヒラギノ角ゴ Pro W3" charset="0"/>
        <a:cs typeface="+mn-cs"/>
      </a:defRPr>
    </a:lvl3pPr>
    <a:lvl4pPr marL="1371600" algn="l" defTabSz="457200" rtl="0" eaLnBrk="0" fontAlgn="base" hangingPunct="0">
      <a:spcBef>
        <a:spcPct val="0"/>
      </a:spcBef>
      <a:spcAft>
        <a:spcPct val="0"/>
      </a:spcAft>
      <a:defRPr kern="1200">
        <a:solidFill>
          <a:schemeClr val="tx1"/>
        </a:solidFill>
        <a:latin typeface="Calibri" charset="0"/>
        <a:ea typeface="ヒラギノ角ゴ Pro W3" charset="0"/>
        <a:cs typeface="+mn-cs"/>
      </a:defRPr>
    </a:lvl4pPr>
    <a:lvl5pPr marL="1828800" algn="l" defTabSz="457200" rtl="0" eaLnBrk="0" fontAlgn="base" hangingPunct="0">
      <a:spcBef>
        <a:spcPct val="0"/>
      </a:spcBef>
      <a:spcAft>
        <a:spcPct val="0"/>
      </a:spcAft>
      <a:defRPr kern="1200">
        <a:solidFill>
          <a:schemeClr val="tx1"/>
        </a:solidFill>
        <a:latin typeface="Calibri" charset="0"/>
        <a:ea typeface="ヒラギノ角ゴ Pro W3" charset="0"/>
        <a:cs typeface="+mn-cs"/>
      </a:defRPr>
    </a:lvl5pPr>
    <a:lvl6pPr marL="2286000" algn="l" defTabSz="457200" rtl="0" eaLnBrk="1" latinLnBrk="0" hangingPunct="1">
      <a:defRPr kern="1200">
        <a:solidFill>
          <a:schemeClr val="tx1"/>
        </a:solidFill>
        <a:latin typeface="Calibri" charset="0"/>
        <a:ea typeface="ヒラギノ角ゴ Pro W3" charset="0"/>
        <a:cs typeface="+mn-cs"/>
      </a:defRPr>
    </a:lvl6pPr>
    <a:lvl7pPr marL="2743200" algn="l" defTabSz="457200" rtl="0" eaLnBrk="1" latinLnBrk="0" hangingPunct="1">
      <a:defRPr kern="1200">
        <a:solidFill>
          <a:schemeClr val="tx1"/>
        </a:solidFill>
        <a:latin typeface="Calibri" charset="0"/>
        <a:ea typeface="ヒラギノ角ゴ Pro W3" charset="0"/>
        <a:cs typeface="+mn-cs"/>
      </a:defRPr>
    </a:lvl7pPr>
    <a:lvl8pPr marL="3200400" algn="l" defTabSz="457200" rtl="0" eaLnBrk="1" latinLnBrk="0" hangingPunct="1">
      <a:defRPr kern="1200">
        <a:solidFill>
          <a:schemeClr val="tx1"/>
        </a:solidFill>
        <a:latin typeface="Calibri" charset="0"/>
        <a:ea typeface="ヒラギノ角ゴ Pro W3" charset="0"/>
        <a:cs typeface="+mn-cs"/>
      </a:defRPr>
    </a:lvl8pPr>
    <a:lvl9pPr marL="3657600" algn="l" defTabSz="457200" rtl="0" eaLnBrk="1" latinLnBrk="0" hangingPunct="1">
      <a:defRPr kern="1200">
        <a:solidFill>
          <a:schemeClr val="tx1"/>
        </a:solidFill>
        <a:latin typeface="Calibri" charset="0"/>
        <a:ea typeface="ヒラギノ角ゴ Pro W3" charset="0"/>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CeciliaFurtade" initials="C"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4386"/>
    <a:srgbClr val="87B91D"/>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8283" autoAdjust="0"/>
  </p:normalViewPr>
  <p:slideViewPr>
    <p:cSldViewPr snapToGrid="0" snapToObjects="1">
      <p:cViewPr varScale="1">
        <p:scale>
          <a:sx n="126" d="100"/>
          <a:sy n="126" d="100"/>
        </p:scale>
        <p:origin x="-112" y="-440"/>
      </p:cViewPr>
      <p:guideLst>
        <p:guide orient="horz" pos="2160"/>
        <p:guide pos="2879"/>
      </p:guideLst>
    </p:cSldViewPr>
  </p:slid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notesMaster" Target="notesMasters/notesMaster1.xml"/><Relationship Id="rId14" Type="http://schemas.openxmlformats.org/officeDocument/2006/relationships/handoutMaster" Target="handoutMasters/handoutMaster1.xml"/><Relationship Id="rId15" Type="http://schemas.openxmlformats.org/officeDocument/2006/relationships/printerSettings" Target="printerSettings/printerSettings1.bin"/><Relationship Id="rId16" Type="http://schemas.openxmlformats.org/officeDocument/2006/relationships/commentAuthors" Target="commentAuthors.xml"/><Relationship Id="rId17" Type="http://schemas.openxmlformats.org/officeDocument/2006/relationships/presProps" Target="presProps.xml"/><Relationship Id="rId18" Type="http://schemas.openxmlformats.org/officeDocument/2006/relationships/viewProps" Target="viewProps.xml"/><Relationship Id="rId19" Type="http://schemas.openxmlformats.org/officeDocument/2006/relationships/theme" Target="theme/theme1.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1.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a:latin typeface="+mn-lt"/>
                <a:ea typeface="+mn-ea"/>
              </a:defRPr>
            </a:lvl1pPr>
          </a:lstStyle>
          <a:p>
            <a:pPr>
              <a:defRPr/>
            </a:pPr>
            <a:endParaRPr lang="en-GB"/>
          </a:p>
        </p:txBody>
      </p:sp>
      <p:sp>
        <p:nvSpPr>
          <p:cNvPr id="3" name="Date Placeholder 2"/>
          <p:cNvSpPr>
            <a:spLocks noGrp="1"/>
          </p:cNvSpPr>
          <p:nvPr>
            <p:ph type="dt" sz="quarter"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eaLnBrk="1" hangingPunct="1">
              <a:defRPr sz="1200"/>
            </a:lvl1pPr>
          </a:lstStyle>
          <a:p>
            <a:fld id="{652B039C-F818-2C42-91C8-9B5C0EC20EFA}" type="datetimeFigureOut">
              <a:rPr lang="en-US"/>
              <a:pPr/>
              <a:t>30/01/2015</a:t>
            </a:fld>
            <a:endParaRPr lang="es-E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ea typeface="+mn-ea"/>
              </a:defRPr>
            </a:lvl1pPr>
          </a:lstStyle>
          <a:p>
            <a:pPr>
              <a:defRPr/>
            </a:pPr>
            <a:endParaRPr lang="en-GB"/>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vl1pPr>
          </a:lstStyle>
          <a:p>
            <a:fld id="{4E4AB386-10BF-3A43-8C34-D9515A296E5D}" type="slidenum">
              <a:rPr lang="en-GB"/>
              <a:pPr/>
              <a:t>‹#›</a:t>
            </a:fld>
            <a:endParaRPr lang="es-ES"/>
          </a:p>
        </p:txBody>
      </p:sp>
    </p:spTree>
    <p:extLst>
      <p:ext uri="{BB962C8B-B14F-4D97-AF65-F5344CB8AC3E}">
        <p14:creationId xmlns:p14="http://schemas.microsoft.com/office/powerpoint/2010/main" val="2158749612"/>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a:latin typeface="+mn-lt"/>
                <a:ea typeface="+mn-ea"/>
              </a:defRPr>
            </a:lvl1pPr>
          </a:lstStyle>
          <a:p>
            <a:pPr>
              <a:defRPr/>
            </a:pPr>
            <a:endParaRPr lang="en-GB"/>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eaLnBrk="1" hangingPunct="1">
              <a:defRPr sz="1200"/>
            </a:lvl1pPr>
          </a:lstStyle>
          <a:p>
            <a:fld id="{E85DE601-016C-034C-9D3F-C180DC00816D}" type="datetimeFigureOut">
              <a:rPr lang="en-US"/>
              <a:pPr/>
              <a:t>30/01/2015</a:t>
            </a:fld>
            <a:endParaRPr lang="es-E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GB"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GB" noProof="0" smtClean="0"/>
              <a:t>Click to edit Master text styles</a:t>
            </a:r>
          </a:p>
          <a:p>
            <a:pPr lvl="1"/>
            <a:r>
              <a:rPr lang="en-GB" noProof="0" smtClean="0"/>
              <a:t>Second level</a:t>
            </a:r>
          </a:p>
          <a:p>
            <a:pPr lvl="2"/>
            <a:r>
              <a:rPr lang="en-GB" noProof="0" smtClean="0"/>
              <a:t>Third level</a:t>
            </a:r>
          </a:p>
          <a:p>
            <a:pPr lvl="3"/>
            <a:r>
              <a:rPr lang="en-GB" noProof="0" smtClean="0"/>
              <a:t>Fourth level</a:t>
            </a:r>
          </a:p>
          <a:p>
            <a:pPr lvl="4"/>
            <a:r>
              <a:rPr lang="en-GB" noProof="0" smtClean="0"/>
              <a:t>Fifth level</a:t>
            </a:r>
            <a:endParaRPr lang="en-GB"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ea typeface="+mn-ea"/>
              </a:defRPr>
            </a:lvl1pPr>
          </a:lstStyle>
          <a:p>
            <a:pPr>
              <a:defRPr/>
            </a:pPr>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vl1pPr>
          </a:lstStyle>
          <a:p>
            <a:fld id="{FE06B61D-FE8F-F44D-9FF8-01B2E74891FC}" type="slidenum">
              <a:rPr lang="en-GB"/>
              <a:pPr/>
              <a:t>‹#›</a:t>
            </a:fld>
            <a:endParaRPr lang="es-ES"/>
          </a:p>
        </p:txBody>
      </p:sp>
    </p:spTree>
    <p:extLst>
      <p:ext uri="{BB962C8B-B14F-4D97-AF65-F5344CB8AC3E}">
        <p14:creationId xmlns:p14="http://schemas.microsoft.com/office/powerpoint/2010/main" val="3418833318"/>
      </p:ext>
    </p:extLst>
  </p:cSld>
  <p:clrMap bg1="lt1" tx1="dk1" bg2="lt2" tx2="dk2" accent1="accent1" accent2="accent2" accent3="accent3" accent4="accent4" accent5="accent5" accent6="accent6" hlink="hlink" folHlink="folHlink"/>
  <p:hf hdr="0" ftr="0" dt="0"/>
  <p:notesStyle>
    <a:lvl1pPr algn="l" defTabSz="457200" rtl="0" fontAlgn="base">
      <a:spcBef>
        <a:spcPct val="30000"/>
      </a:spcBef>
      <a:spcAft>
        <a:spcPct val="0"/>
      </a:spcAft>
      <a:defRPr sz="1200" kern="1200">
        <a:solidFill>
          <a:schemeClr val="tx1"/>
        </a:solidFill>
        <a:latin typeface="+mn-lt"/>
        <a:ea typeface="ヒラギノ角ゴ Pro W3" charset="0"/>
        <a:cs typeface="+mn-cs"/>
      </a:defRPr>
    </a:lvl1pPr>
    <a:lvl2pPr marL="457200" algn="l" defTabSz="457200" rtl="0" fontAlgn="base">
      <a:spcBef>
        <a:spcPct val="30000"/>
      </a:spcBef>
      <a:spcAft>
        <a:spcPct val="0"/>
      </a:spcAft>
      <a:defRPr sz="1200" kern="1200">
        <a:solidFill>
          <a:schemeClr val="tx1"/>
        </a:solidFill>
        <a:latin typeface="+mn-lt"/>
        <a:ea typeface="ヒラギノ角ゴ Pro W3" charset="0"/>
        <a:cs typeface="+mn-cs"/>
      </a:defRPr>
    </a:lvl2pPr>
    <a:lvl3pPr marL="914400" algn="l" defTabSz="457200" rtl="0" fontAlgn="base">
      <a:spcBef>
        <a:spcPct val="30000"/>
      </a:spcBef>
      <a:spcAft>
        <a:spcPct val="0"/>
      </a:spcAft>
      <a:defRPr sz="1200" kern="1200">
        <a:solidFill>
          <a:schemeClr val="tx1"/>
        </a:solidFill>
        <a:latin typeface="+mn-lt"/>
        <a:ea typeface="ヒラギノ角ゴ Pro W3" charset="0"/>
        <a:cs typeface="+mn-cs"/>
      </a:defRPr>
    </a:lvl3pPr>
    <a:lvl4pPr marL="1371600" algn="l" defTabSz="457200" rtl="0" fontAlgn="base">
      <a:spcBef>
        <a:spcPct val="30000"/>
      </a:spcBef>
      <a:spcAft>
        <a:spcPct val="0"/>
      </a:spcAft>
      <a:defRPr sz="1200" kern="1200">
        <a:solidFill>
          <a:schemeClr val="tx1"/>
        </a:solidFill>
        <a:latin typeface="+mn-lt"/>
        <a:ea typeface="ヒラギノ角ゴ Pro W3" charset="0"/>
        <a:cs typeface="+mn-cs"/>
      </a:defRPr>
    </a:lvl4pPr>
    <a:lvl5pPr marL="1828800" algn="l" defTabSz="457200" rtl="0" fontAlgn="base">
      <a:spcBef>
        <a:spcPct val="30000"/>
      </a:spcBef>
      <a:spcAft>
        <a:spcPct val="0"/>
      </a:spcAft>
      <a:defRPr sz="1200" kern="1200">
        <a:solidFill>
          <a:schemeClr val="tx1"/>
        </a:solidFill>
        <a:latin typeface="+mn-lt"/>
        <a:ea typeface="ヒラギノ角ゴ Pro W3" charset="0"/>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1024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numCol="1" anchor="t" anchorCtr="0" compatLnSpc="1">
            <a:prstTxWarp prst="textNoShape">
              <a:avLst/>
            </a:prstTxWarp>
          </a:bodyPr>
          <a:lstStyle/>
          <a:p>
            <a:pPr>
              <a:spcBef>
                <a:spcPct val="0"/>
              </a:spcBef>
            </a:pPr>
            <a:endParaRPr lang="en-GB">
              <a:latin typeface="Calibri" charset="0"/>
            </a:endParaRPr>
          </a:p>
        </p:txBody>
      </p:sp>
      <p:sp>
        <p:nvSpPr>
          <p:cNvPr id="1024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charset="0"/>
                <a:ea typeface="ヒラギノ角ゴ Pro W3" charset="0"/>
              </a:defRPr>
            </a:lvl1pPr>
            <a:lvl2pPr marL="742950" indent="-285750">
              <a:defRPr>
                <a:solidFill>
                  <a:schemeClr val="tx1"/>
                </a:solidFill>
                <a:latin typeface="Calibri" charset="0"/>
                <a:ea typeface="ヒラギノ角ゴ Pro W3" charset="0"/>
              </a:defRPr>
            </a:lvl2pPr>
            <a:lvl3pPr marL="1143000" indent="-228600">
              <a:defRPr>
                <a:solidFill>
                  <a:schemeClr val="tx1"/>
                </a:solidFill>
                <a:latin typeface="Calibri" charset="0"/>
                <a:ea typeface="ヒラギノ角ゴ Pro W3" charset="0"/>
              </a:defRPr>
            </a:lvl3pPr>
            <a:lvl4pPr marL="1600200" indent="-228600">
              <a:defRPr>
                <a:solidFill>
                  <a:schemeClr val="tx1"/>
                </a:solidFill>
                <a:latin typeface="Calibri" charset="0"/>
                <a:ea typeface="ヒラギノ角ゴ Pro W3" charset="0"/>
              </a:defRPr>
            </a:lvl4pPr>
            <a:lvl5pPr marL="2057400" indent="-228600">
              <a:defRPr>
                <a:solidFill>
                  <a:schemeClr val="tx1"/>
                </a:solidFill>
                <a:latin typeface="Calibri" charset="0"/>
                <a:ea typeface="ヒラギノ角ゴ Pro W3" charset="0"/>
              </a:defRPr>
            </a:lvl5pPr>
            <a:lvl6pPr marL="2514600" indent="-228600" fontAlgn="base">
              <a:spcBef>
                <a:spcPct val="0"/>
              </a:spcBef>
              <a:spcAft>
                <a:spcPct val="0"/>
              </a:spcAft>
              <a:defRPr>
                <a:solidFill>
                  <a:schemeClr val="tx1"/>
                </a:solidFill>
                <a:latin typeface="Calibri" charset="0"/>
                <a:ea typeface="ヒラギノ角ゴ Pro W3" charset="0"/>
              </a:defRPr>
            </a:lvl6pPr>
            <a:lvl7pPr marL="2971800" indent="-228600" fontAlgn="base">
              <a:spcBef>
                <a:spcPct val="0"/>
              </a:spcBef>
              <a:spcAft>
                <a:spcPct val="0"/>
              </a:spcAft>
              <a:defRPr>
                <a:solidFill>
                  <a:schemeClr val="tx1"/>
                </a:solidFill>
                <a:latin typeface="Calibri" charset="0"/>
                <a:ea typeface="ヒラギノ角ゴ Pro W3" charset="0"/>
              </a:defRPr>
            </a:lvl7pPr>
            <a:lvl8pPr marL="3429000" indent="-228600" fontAlgn="base">
              <a:spcBef>
                <a:spcPct val="0"/>
              </a:spcBef>
              <a:spcAft>
                <a:spcPct val="0"/>
              </a:spcAft>
              <a:defRPr>
                <a:solidFill>
                  <a:schemeClr val="tx1"/>
                </a:solidFill>
                <a:latin typeface="Calibri" charset="0"/>
                <a:ea typeface="ヒラギノ角ゴ Pro W3" charset="0"/>
              </a:defRPr>
            </a:lvl8pPr>
            <a:lvl9pPr marL="3886200" indent="-228600" fontAlgn="base">
              <a:spcBef>
                <a:spcPct val="0"/>
              </a:spcBef>
              <a:spcAft>
                <a:spcPct val="0"/>
              </a:spcAft>
              <a:defRPr>
                <a:solidFill>
                  <a:schemeClr val="tx1"/>
                </a:solidFill>
                <a:latin typeface="Calibri" charset="0"/>
                <a:ea typeface="ヒラギノ角ゴ Pro W3" charset="0"/>
              </a:defRPr>
            </a:lvl9pPr>
          </a:lstStyle>
          <a:p>
            <a:fld id="{3BE9CB89-0B52-E74A-BA9C-38D3F03D6554}" type="slidenum">
              <a:rPr lang="en-GB"/>
              <a:pPr/>
              <a:t>1</a:t>
            </a:fld>
            <a:endParaRPr lang="es-E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1331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s-ES" dirty="0">
                <a:latin typeface="Calibri" charset="0"/>
              </a:rPr>
              <a:t>Pedir a los participantes que expliquen cómo interpretan la gráfica y que ilustren cualquier reto con un ejemplo concreto. </a:t>
            </a:r>
          </a:p>
          <a:p>
            <a:pPr>
              <a:spcBef>
                <a:spcPct val="0"/>
              </a:spcBef>
            </a:pPr>
            <a:endParaRPr lang="es-ES" dirty="0">
              <a:latin typeface="Calibri" charset="0"/>
            </a:endParaRPr>
          </a:p>
          <a:p>
            <a:pPr>
              <a:spcBef>
                <a:spcPct val="0"/>
              </a:spcBef>
            </a:pPr>
            <a:r>
              <a:rPr lang="es-ES" dirty="0">
                <a:latin typeface="Calibri" charset="0"/>
              </a:rPr>
              <a:t>Los profesionales en el terreno operan en contextos complejos y a menudo se enfrentan al reto de tener que hacer el balance entre su compromiso de proporcionar asistencia humanitaria y su responsabilidad de proteger los derechos de las personas a las que buscan asistir. </a:t>
            </a:r>
          </a:p>
          <a:p>
            <a:pPr>
              <a:spcBef>
                <a:spcPct val="0"/>
              </a:spcBef>
            </a:pPr>
            <a:endParaRPr lang="es-ES" dirty="0">
              <a:latin typeface="Calibri" charset="0"/>
            </a:endParaRPr>
          </a:p>
          <a:p>
            <a:pPr>
              <a:spcBef>
                <a:spcPct val="0"/>
              </a:spcBef>
            </a:pPr>
            <a:r>
              <a:rPr lang="es-ES" dirty="0">
                <a:latin typeface="Calibri" charset="0"/>
              </a:rPr>
              <a:t>No es suficiente centrarse únicamente en aliviar las consecuencias del sufrimiento mientras se continúa sufriendo</a:t>
            </a:r>
            <a:r>
              <a:rPr lang="es-ES" dirty="0" smtClean="0">
                <a:latin typeface="Calibri" charset="0"/>
              </a:rPr>
              <a:t>. La </a:t>
            </a:r>
            <a:r>
              <a:rPr lang="es-ES" dirty="0">
                <a:latin typeface="Calibri" charset="0"/>
              </a:rPr>
              <a:t>protección busca abordar las raíces del sufrimiento mediante la protección de la seguridad, la dignidad y los derechos de las personas. </a:t>
            </a:r>
          </a:p>
        </p:txBody>
      </p:sp>
      <p:sp>
        <p:nvSpPr>
          <p:cNvPr id="1331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charset="0"/>
                <a:ea typeface="ヒラギノ角ゴ Pro W3" charset="0"/>
              </a:defRPr>
            </a:lvl1pPr>
            <a:lvl2pPr marL="742950" indent="-285750">
              <a:defRPr>
                <a:solidFill>
                  <a:schemeClr val="tx1"/>
                </a:solidFill>
                <a:latin typeface="Calibri" charset="0"/>
                <a:ea typeface="ヒラギノ角ゴ Pro W3" charset="0"/>
              </a:defRPr>
            </a:lvl2pPr>
            <a:lvl3pPr marL="1143000" indent="-228600">
              <a:defRPr>
                <a:solidFill>
                  <a:schemeClr val="tx1"/>
                </a:solidFill>
                <a:latin typeface="Calibri" charset="0"/>
                <a:ea typeface="ヒラギノ角ゴ Pro W3" charset="0"/>
              </a:defRPr>
            </a:lvl3pPr>
            <a:lvl4pPr marL="1600200" indent="-228600">
              <a:defRPr>
                <a:solidFill>
                  <a:schemeClr val="tx1"/>
                </a:solidFill>
                <a:latin typeface="Calibri" charset="0"/>
                <a:ea typeface="ヒラギノ角ゴ Pro W3" charset="0"/>
              </a:defRPr>
            </a:lvl4pPr>
            <a:lvl5pPr marL="2057400" indent="-228600">
              <a:defRPr>
                <a:solidFill>
                  <a:schemeClr val="tx1"/>
                </a:solidFill>
                <a:latin typeface="Calibri" charset="0"/>
                <a:ea typeface="ヒラギノ角ゴ Pro W3" charset="0"/>
              </a:defRPr>
            </a:lvl5pPr>
            <a:lvl6pPr marL="2514600" indent="-228600" fontAlgn="base">
              <a:spcBef>
                <a:spcPct val="0"/>
              </a:spcBef>
              <a:spcAft>
                <a:spcPct val="0"/>
              </a:spcAft>
              <a:defRPr>
                <a:solidFill>
                  <a:schemeClr val="tx1"/>
                </a:solidFill>
                <a:latin typeface="Calibri" charset="0"/>
                <a:ea typeface="ヒラギノ角ゴ Pro W3" charset="0"/>
              </a:defRPr>
            </a:lvl6pPr>
            <a:lvl7pPr marL="2971800" indent="-228600" fontAlgn="base">
              <a:spcBef>
                <a:spcPct val="0"/>
              </a:spcBef>
              <a:spcAft>
                <a:spcPct val="0"/>
              </a:spcAft>
              <a:defRPr>
                <a:solidFill>
                  <a:schemeClr val="tx1"/>
                </a:solidFill>
                <a:latin typeface="Calibri" charset="0"/>
                <a:ea typeface="ヒラギノ角ゴ Pro W3" charset="0"/>
              </a:defRPr>
            </a:lvl7pPr>
            <a:lvl8pPr marL="3429000" indent="-228600" fontAlgn="base">
              <a:spcBef>
                <a:spcPct val="0"/>
              </a:spcBef>
              <a:spcAft>
                <a:spcPct val="0"/>
              </a:spcAft>
              <a:defRPr>
                <a:solidFill>
                  <a:schemeClr val="tx1"/>
                </a:solidFill>
                <a:latin typeface="Calibri" charset="0"/>
                <a:ea typeface="ヒラギノ角ゴ Pro W3" charset="0"/>
              </a:defRPr>
            </a:lvl8pPr>
            <a:lvl9pPr marL="3886200" indent="-228600" fontAlgn="base">
              <a:spcBef>
                <a:spcPct val="0"/>
              </a:spcBef>
              <a:spcAft>
                <a:spcPct val="0"/>
              </a:spcAft>
              <a:defRPr>
                <a:solidFill>
                  <a:schemeClr val="tx1"/>
                </a:solidFill>
                <a:latin typeface="Calibri" charset="0"/>
                <a:ea typeface="ヒラギノ角ゴ Pro W3" charset="0"/>
              </a:defRPr>
            </a:lvl9pPr>
          </a:lstStyle>
          <a:p>
            <a:fld id="{1DF30638-E7AC-3B45-AFA9-92DA327FFEAA}" type="slidenum">
              <a:rPr lang="en-GB"/>
              <a:pPr/>
              <a:t>3</a:t>
            </a:fld>
            <a:endParaRPr lang="es-E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1536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s-ES" dirty="0">
                <a:latin typeface="Calibri" charset="0"/>
              </a:rPr>
              <a:t>Durante las crisis humanitarias, ya sean conflictos, violencia política o desastres naturales, abunda el caos. </a:t>
            </a:r>
          </a:p>
          <a:p>
            <a:pPr>
              <a:spcBef>
                <a:spcPct val="0"/>
              </a:spcBef>
            </a:pPr>
            <a:endParaRPr lang="es-ES" dirty="0">
              <a:latin typeface="Calibri" charset="0"/>
            </a:endParaRPr>
          </a:p>
          <a:p>
            <a:pPr>
              <a:spcBef>
                <a:spcPct val="0"/>
              </a:spcBef>
            </a:pPr>
            <a:r>
              <a:rPr lang="es-ES" dirty="0">
                <a:latin typeface="Calibri" charset="0"/>
              </a:rPr>
              <a:t>Las estructuras e </a:t>
            </a:r>
            <a:r>
              <a:rPr lang="es-ES" dirty="0" smtClean="0">
                <a:latin typeface="Calibri" charset="0"/>
              </a:rPr>
              <a:t>infraestructuras sociales</a:t>
            </a:r>
            <a:r>
              <a:rPr lang="es-ES" dirty="0">
                <a:latin typeface="Calibri" charset="0"/>
              </a:rPr>
              <a:t>, económicas, políticas, culturales y físicas pueden colapsarse</a:t>
            </a:r>
            <a:r>
              <a:rPr lang="es-ES" dirty="0" smtClean="0">
                <a:latin typeface="Calibri" charset="0"/>
              </a:rPr>
              <a:t>. Las </a:t>
            </a:r>
            <a:r>
              <a:rPr lang="es-ES" dirty="0">
                <a:latin typeface="Calibri" charset="0"/>
              </a:rPr>
              <a:t>personas pueden estar desplazadas de sus hogares y paralizadas por el miedo</a:t>
            </a:r>
            <a:r>
              <a:rPr lang="es-ES" dirty="0" smtClean="0">
                <a:latin typeface="Calibri" charset="0"/>
              </a:rPr>
              <a:t>. En </a:t>
            </a:r>
            <a:r>
              <a:rPr lang="es-ES" dirty="0">
                <a:latin typeface="Calibri" charset="0"/>
              </a:rPr>
              <a:t>tal clima, cualquier desigualdad, tensión étnica o carencia se amplifica. Las personas que ya son vulnerables se hacen más vulnerables aún</a:t>
            </a:r>
            <a:r>
              <a:rPr lang="es-ES" dirty="0" smtClean="0">
                <a:latin typeface="Calibri" charset="0"/>
              </a:rPr>
              <a:t>. En </a:t>
            </a:r>
            <a:r>
              <a:rPr lang="es-ES" dirty="0">
                <a:latin typeface="Calibri" charset="0"/>
              </a:rPr>
              <a:t>este contexto, las personas no requieren únicamente asistencia material, sino también protección. </a:t>
            </a:r>
          </a:p>
        </p:txBody>
      </p:sp>
      <p:sp>
        <p:nvSpPr>
          <p:cNvPr id="1536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charset="0"/>
                <a:ea typeface="ヒラギノ角ゴ Pro W3" charset="0"/>
              </a:defRPr>
            </a:lvl1pPr>
            <a:lvl2pPr marL="742950" indent="-285750">
              <a:defRPr>
                <a:solidFill>
                  <a:schemeClr val="tx1"/>
                </a:solidFill>
                <a:latin typeface="Calibri" charset="0"/>
                <a:ea typeface="ヒラギノ角ゴ Pro W3" charset="0"/>
              </a:defRPr>
            </a:lvl2pPr>
            <a:lvl3pPr marL="1143000" indent="-228600">
              <a:defRPr>
                <a:solidFill>
                  <a:schemeClr val="tx1"/>
                </a:solidFill>
                <a:latin typeface="Calibri" charset="0"/>
                <a:ea typeface="ヒラギノ角ゴ Pro W3" charset="0"/>
              </a:defRPr>
            </a:lvl3pPr>
            <a:lvl4pPr marL="1600200" indent="-228600">
              <a:defRPr>
                <a:solidFill>
                  <a:schemeClr val="tx1"/>
                </a:solidFill>
                <a:latin typeface="Calibri" charset="0"/>
                <a:ea typeface="ヒラギノ角ゴ Pro W3" charset="0"/>
              </a:defRPr>
            </a:lvl4pPr>
            <a:lvl5pPr marL="2057400" indent="-228600">
              <a:defRPr>
                <a:solidFill>
                  <a:schemeClr val="tx1"/>
                </a:solidFill>
                <a:latin typeface="Calibri" charset="0"/>
                <a:ea typeface="ヒラギノ角ゴ Pro W3" charset="0"/>
              </a:defRPr>
            </a:lvl5pPr>
            <a:lvl6pPr marL="2514600" indent="-228600" fontAlgn="base">
              <a:spcBef>
                <a:spcPct val="0"/>
              </a:spcBef>
              <a:spcAft>
                <a:spcPct val="0"/>
              </a:spcAft>
              <a:defRPr>
                <a:solidFill>
                  <a:schemeClr val="tx1"/>
                </a:solidFill>
                <a:latin typeface="Calibri" charset="0"/>
                <a:ea typeface="ヒラギノ角ゴ Pro W3" charset="0"/>
              </a:defRPr>
            </a:lvl6pPr>
            <a:lvl7pPr marL="2971800" indent="-228600" fontAlgn="base">
              <a:spcBef>
                <a:spcPct val="0"/>
              </a:spcBef>
              <a:spcAft>
                <a:spcPct val="0"/>
              </a:spcAft>
              <a:defRPr>
                <a:solidFill>
                  <a:schemeClr val="tx1"/>
                </a:solidFill>
                <a:latin typeface="Calibri" charset="0"/>
                <a:ea typeface="ヒラギノ角ゴ Pro W3" charset="0"/>
              </a:defRPr>
            </a:lvl7pPr>
            <a:lvl8pPr marL="3429000" indent="-228600" fontAlgn="base">
              <a:spcBef>
                <a:spcPct val="0"/>
              </a:spcBef>
              <a:spcAft>
                <a:spcPct val="0"/>
              </a:spcAft>
              <a:defRPr>
                <a:solidFill>
                  <a:schemeClr val="tx1"/>
                </a:solidFill>
                <a:latin typeface="Calibri" charset="0"/>
                <a:ea typeface="ヒラギノ角ゴ Pro W3" charset="0"/>
              </a:defRPr>
            </a:lvl8pPr>
            <a:lvl9pPr marL="3886200" indent="-228600" fontAlgn="base">
              <a:spcBef>
                <a:spcPct val="0"/>
              </a:spcBef>
              <a:spcAft>
                <a:spcPct val="0"/>
              </a:spcAft>
              <a:defRPr>
                <a:solidFill>
                  <a:schemeClr val="tx1"/>
                </a:solidFill>
                <a:latin typeface="Calibri" charset="0"/>
                <a:ea typeface="ヒラギノ角ゴ Pro W3" charset="0"/>
              </a:defRPr>
            </a:lvl9pPr>
          </a:lstStyle>
          <a:p>
            <a:fld id="{133ECED0-D9CB-6C4D-B7D6-9A0DE5CEC9D6}" type="slidenum">
              <a:rPr lang="en-GB"/>
              <a:pPr/>
              <a:t>4</a:t>
            </a:fld>
            <a:endParaRPr lang="es-E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1741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s-ES" dirty="0">
                <a:latin typeface="Calibri" charset="0"/>
              </a:rPr>
              <a:t>Haga esta pregunta a los participantes y déjeles compartir sus ideas antes de mostrarles las sugerencias de la diapositiva, que no son ni mucho menos exhaustivas. </a:t>
            </a:r>
          </a:p>
          <a:p>
            <a:pPr>
              <a:spcBef>
                <a:spcPct val="0"/>
              </a:spcBef>
            </a:pPr>
            <a:endParaRPr lang="es-ES" dirty="0">
              <a:latin typeface="Calibri" charset="0"/>
            </a:endParaRPr>
          </a:p>
          <a:p>
            <a:pPr>
              <a:spcBef>
                <a:spcPct val="0"/>
              </a:spcBef>
            </a:pPr>
            <a:r>
              <a:rPr lang="es-ES" dirty="0">
                <a:latin typeface="Calibri" charset="0"/>
              </a:rPr>
              <a:t>Explique que las violaciones de derechos humanos no siempre son intencionales o planificadas</a:t>
            </a:r>
            <a:r>
              <a:rPr lang="es-ES" dirty="0" smtClean="0">
                <a:latin typeface="Calibri" charset="0"/>
              </a:rPr>
              <a:t>. A </a:t>
            </a:r>
            <a:r>
              <a:rPr lang="es-ES" dirty="0">
                <a:latin typeface="Calibri" charset="0"/>
              </a:rPr>
              <a:t>veces, pueden ser el resultado de unos recursos y capacidades insuficientes para prepararse y responder a las consecuencias de la crisis</a:t>
            </a:r>
            <a:r>
              <a:rPr lang="es-ES" dirty="0" smtClean="0">
                <a:latin typeface="Calibri" charset="0"/>
              </a:rPr>
              <a:t>. A </a:t>
            </a:r>
            <a:r>
              <a:rPr lang="es-ES" dirty="0">
                <a:latin typeface="Calibri" charset="0"/>
              </a:rPr>
              <a:t>menudo son el resultado de políticas inadecuadas, negligencia y omisiones, particularmente en relación a los grupos más vulnerables de la sociedad, incluidos DI, mujeres, niños, personas de edad, hogares monoparentales, minorías étnicas e indígenas, personas con discapacidades o personas afectadas por VIH/SIDA. </a:t>
            </a:r>
          </a:p>
        </p:txBody>
      </p:sp>
      <p:sp>
        <p:nvSpPr>
          <p:cNvPr id="1741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charset="0"/>
                <a:ea typeface="ヒラギノ角ゴ Pro W3" charset="0"/>
              </a:defRPr>
            </a:lvl1pPr>
            <a:lvl2pPr marL="742950" indent="-285750">
              <a:defRPr>
                <a:solidFill>
                  <a:schemeClr val="tx1"/>
                </a:solidFill>
                <a:latin typeface="Calibri" charset="0"/>
                <a:ea typeface="ヒラギノ角ゴ Pro W3" charset="0"/>
              </a:defRPr>
            </a:lvl2pPr>
            <a:lvl3pPr marL="1143000" indent="-228600">
              <a:defRPr>
                <a:solidFill>
                  <a:schemeClr val="tx1"/>
                </a:solidFill>
                <a:latin typeface="Calibri" charset="0"/>
                <a:ea typeface="ヒラギノ角ゴ Pro W3" charset="0"/>
              </a:defRPr>
            </a:lvl3pPr>
            <a:lvl4pPr marL="1600200" indent="-228600">
              <a:defRPr>
                <a:solidFill>
                  <a:schemeClr val="tx1"/>
                </a:solidFill>
                <a:latin typeface="Calibri" charset="0"/>
                <a:ea typeface="ヒラギノ角ゴ Pro W3" charset="0"/>
              </a:defRPr>
            </a:lvl4pPr>
            <a:lvl5pPr marL="2057400" indent="-228600">
              <a:defRPr>
                <a:solidFill>
                  <a:schemeClr val="tx1"/>
                </a:solidFill>
                <a:latin typeface="Calibri" charset="0"/>
                <a:ea typeface="ヒラギノ角ゴ Pro W3" charset="0"/>
              </a:defRPr>
            </a:lvl5pPr>
            <a:lvl6pPr marL="2514600" indent="-228600" fontAlgn="base">
              <a:spcBef>
                <a:spcPct val="0"/>
              </a:spcBef>
              <a:spcAft>
                <a:spcPct val="0"/>
              </a:spcAft>
              <a:defRPr>
                <a:solidFill>
                  <a:schemeClr val="tx1"/>
                </a:solidFill>
                <a:latin typeface="Calibri" charset="0"/>
                <a:ea typeface="ヒラギノ角ゴ Pro W3" charset="0"/>
              </a:defRPr>
            </a:lvl6pPr>
            <a:lvl7pPr marL="2971800" indent="-228600" fontAlgn="base">
              <a:spcBef>
                <a:spcPct val="0"/>
              </a:spcBef>
              <a:spcAft>
                <a:spcPct val="0"/>
              </a:spcAft>
              <a:defRPr>
                <a:solidFill>
                  <a:schemeClr val="tx1"/>
                </a:solidFill>
                <a:latin typeface="Calibri" charset="0"/>
                <a:ea typeface="ヒラギノ角ゴ Pro W3" charset="0"/>
              </a:defRPr>
            </a:lvl7pPr>
            <a:lvl8pPr marL="3429000" indent="-228600" fontAlgn="base">
              <a:spcBef>
                <a:spcPct val="0"/>
              </a:spcBef>
              <a:spcAft>
                <a:spcPct val="0"/>
              </a:spcAft>
              <a:defRPr>
                <a:solidFill>
                  <a:schemeClr val="tx1"/>
                </a:solidFill>
                <a:latin typeface="Calibri" charset="0"/>
                <a:ea typeface="ヒラギノ角ゴ Pro W3" charset="0"/>
              </a:defRPr>
            </a:lvl8pPr>
            <a:lvl9pPr marL="3886200" indent="-228600" fontAlgn="base">
              <a:spcBef>
                <a:spcPct val="0"/>
              </a:spcBef>
              <a:spcAft>
                <a:spcPct val="0"/>
              </a:spcAft>
              <a:defRPr>
                <a:solidFill>
                  <a:schemeClr val="tx1"/>
                </a:solidFill>
                <a:latin typeface="Calibri" charset="0"/>
                <a:ea typeface="ヒラギノ角ゴ Pro W3" charset="0"/>
              </a:defRPr>
            </a:lvl9pPr>
          </a:lstStyle>
          <a:p>
            <a:fld id="{72A9A9D1-19E8-BC4B-94C1-1A64365F6E44}" type="slidenum">
              <a:rPr lang="en-GB"/>
              <a:pPr/>
              <a:t>5</a:t>
            </a:fld>
            <a:endParaRPr lang="es-E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3" name="Notes Placeholder 2"/>
          <p:cNvSpPr>
            <a:spLocks noGrp="1"/>
          </p:cNvSpPr>
          <p:nvPr>
            <p:ph type="body" idx="1"/>
          </p:nvPr>
        </p:nvSpPr>
        <p:spPr/>
        <p:txBody>
          <a:bodyPr wrap="square" numCol="1" anchor="t" anchorCtr="0" compatLnSpc="1">
            <a:prstTxWarp prst="textNoShape">
              <a:avLst/>
            </a:prstTxWarp>
          </a:bodyPr>
          <a:lstStyle/>
          <a:p>
            <a:pPr>
              <a:spcBef>
                <a:spcPct val="0"/>
              </a:spcBef>
            </a:pPr>
            <a:r>
              <a:rPr lang="es-ES" dirty="0">
                <a:latin typeface="Calibri" charset="0"/>
              </a:rPr>
              <a:t>Esta gráfica que a menudo se llama el </a:t>
            </a:r>
            <a:r>
              <a:rPr lang="es-ES" dirty="0" smtClean="0">
                <a:latin typeface="Calibri" charset="0"/>
              </a:rPr>
              <a:t>"el </a:t>
            </a:r>
            <a:r>
              <a:rPr lang="es-ES" dirty="0">
                <a:latin typeface="Calibri" charset="0"/>
              </a:rPr>
              <a:t>huevo de la </a:t>
            </a:r>
            <a:r>
              <a:rPr lang="es-ES" dirty="0" smtClean="0">
                <a:latin typeface="Calibri" charset="0"/>
              </a:rPr>
              <a:t>protecci</a:t>
            </a:r>
            <a:r>
              <a:rPr lang="es-ES" sz="1100" dirty="0" smtClean="0">
                <a:latin typeface="Calibri" charset="0"/>
              </a:rPr>
              <a:t>ón</a:t>
            </a:r>
            <a:r>
              <a:rPr lang="es-ES" dirty="0" smtClean="0">
                <a:latin typeface="Calibri" charset="0"/>
              </a:rPr>
              <a:t>" </a:t>
            </a:r>
            <a:r>
              <a:rPr lang="es-ES" dirty="0">
                <a:latin typeface="Calibri" charset="0"/>
              </a:rPr>
              <a:t>fue desarrollado por el CICR. </a:t>
            </a:r>
          </a:p>
          <a:p>
            <a:pPr>
              <a:spcBef>
                <a:spcPct val="0"/>
              </a:spcBef>
            </a:pPr>
            <a:r>
              <a:rPr lang="es-ES" dirty="0">
                <a:latin typeface="Calibri" charset="0"/>
              </a:rPr>
              <a:t>Pida a un participante que explique los significados de los diferentes tipos de acciones mencionados en el </a:t>
            </a:r>
            <a:r>
              <a:rPr lang="es-ES" dirty="0" smtClean="0">
                <a:latin typeface="Calibri" charset="0"/>
              </a:rPr>
              <a:t>"huevo". </a:t>
            </a:r>
            <a:endParaRPr lang="es-ES" dirty="0">
              <a:latin typeface="Calibri" charset="0"/>
            </a:endParaRPr>
          </a:p>
          <a:p>
            <a:pPr>
              <a:spcBef>
                <a:spcPct val="0"/>
              </a:spcBef>
            </a:pPr>
            <a:endParaRPr lang="es-ES" dirty="0">
              <a:latin typeface="Calibri" charset="0"/>
            </a:endParaRPr>
          </a:p>
          <a:p>
            <a:pPr>
              <a:spcBef>
                <a:spcPct val="0"/>
              </a:spcBef>
              <a:buFontTx/>
              <a:buChar char="•"/>
            </a:pPr>
            <a:r>
              <a:rPr lang="es-ES" b="1" dirty="0">
                <a:latin typeface="Calibri" charset="0"/>
              </a:rPr>
              <a:t>Reactiva</a:t>
            </a:r>
            <a:r>
              <a:rPr lang="es-ES" dirty="0">
                <a:latin typeface="Calibri" charset="0"/>
              </a:rPr>
              <a:t>: actividades para aliviar los efectos inmediatos de una amenaza o prevenir su repetición (por ejemplo, informar sobre un abuso de derechos humanos que ha presenciado, proporcionando servicios médicos a un superviviente de violencia sexual o ayudarles a acceder servicios, proporcionándoles un medio de transporte, proporcionando leña para que las mujeres no tengan que viajar fuera de un campamento de DI)</a:t>
            </a:r>
          </a:p>
          <a:p>
            <a:pPr>
              <a:spcBef>
                <a:spcPct val="0"/>
              </a:spcBef>
            </a:pPr>
            <a:endParaRPr lang="es-ES" dirty="0">
              <a:latin typeface="Calibri" charset="0"/>
            </a:endParaRPr>
          </a:p>
          <a:p>
            <a:pPr>
              <a:spcBef>
                <a:spcPct val="0"/>
              </a:spcBef>
              <a:buFontTx/>
              <a:buChar char="•"/>
            </a:pPr>
            <a:r>
              <a:rPr lang="es-ES" b="1" dirty="0">
                <a:latin typeface="Calibri" charset="0"/>
              </a:rPr>
              <a:t>Correctiva</a:t>
            </a:r>
            <a:r>
              <a:rPr lang="es-ES" dirty="0">
                <a:latin typeface="Calibri" charset="0"/>
              </a:rPr>
              <a:t>: restaurar la dignidad de las personas y asegurar condiciones de vida adecuadas a través de la rehabilitación, restitución y reparación mientras viven con los efectos de los abusos (p.ej. asesoramiento legal y acceso a justicia, integración de la protección en la asistencia, ayudar a la población afectada a acceder a reparaciones y reclamar sus derechos, educación para prevenir la estigmatización de los supervivientes de violencia sexual, establecer mecanismos de búsqueda y reunificación de familias, formación vocacional y apoyo psicosocial para antiguos combatientes). </a:t>
            </a:r>
          </a:p>
          <a:p>
            <a:pPr>
              <a:spcBef>
                <a:spcPct val="0"/>
              </a:spcBef>
            </a:pPr>
            <a:endParaRPr lang="es-ES" b="1" dirty="0">
              <a:latin typeface="Calibri" charset="0"/>
            </a:endParaRPr>
          </a:p>
          <a:p>
            <a:pPr>
              <a:spcBef>
                <a:spcPct val="0"/>
              </a:spcBef>
              <a:buFontTx/>
              <a:buChar char="•"/>
            </a:pPr>
            <a:r>
              <a:rPr lang="es-ES" b="1" dirty="0">
                <a:latin typeface="Calibri" charset="0"/>
              </a:rPr>
              <a:t>Construcción del entorno</a:t>
            </a:r>
            <a:r>
              <a:rPr lang="es-ES" dirty="0">
                <a:latin typeface="Calibri" charset="0"/>
              </a:rPr>
              <a:t>: trabajo con el objetivo de prevenir amenazas físicas o abusos de derechos, o de reducir la exposición o vulnerabilidad a tales amenazas y abusos. La prevención de los riesgos de protección también incluye esfuerzos para fomentar un entorno – político, social, cultural, institucional, económico y legal – que sea conducente al pleno respeto por los derechos del individuo (formando a las fuerzas armadas en Derecho internacional humanitario y derecho en materia de derechos humanos, incidiendo para que las prohibiciones de violencia sexual se incluyan en la legislación nacional, para que los principios rectores en materia de desplazamientos internos se adopten como política nacional)</a:t>
            </a:r>
          </a:p>
          <a:p>
            <a:pPr>
              <a:spcBef>
                <a:spcPct val="0"/>
              </a:spcBef>
            </a:pPr>
            <a:endParaRPr lang="es-ES" dirty="0">
              <a:latin typeface="Calibri" charset="0"/>
            </a:endParaRPr>
          </a:p>
          <a:p>
            <a:pPr>
              <a:spcBef>
                <a:spcPct val="0"/>
              </a:spcBef>
            </a:pPr>
            <a:r>
              <a:rPr lang="es-ES" dirty="0">
                <a:latin typeface="Calibri" charset="0"/>
              </a:rPr>
              <a:t>(Adaptado de Global </a:t>
            </a:r>
            <a:r>
              <a:rPr lang="es-ES" dirty="0" err="1">
                <a:latin typeface="Calibri" charset="0"/>
              </a:rPr>
              <a:t>Protection</a:t>
            </a:r>
            <a:r>
              <a:rPr lang="es-ES" dirty="0">
                <a:latin typeface="Calibri" charset="0"/>
              </a:rPr>
              <a:t> </a:t>
            </a:r>
            <a:r>
              <a:rPr lang="es-ES" dirty="0" err="1">
                <a:latin typeface="Calibri" charset="0"/>
              </a:rPr>
              <a:t>Cluster</a:t>
            </a:r>
            <a:r>
              <a:rPr lang="es-ES" dirty="0">
                <a:latin typeface="Calibri" charset="0"/>
              </a:rPr>
              <a:t>: </a:t>
            </a:r>
            <a:r>
              <a:rPr lang="es-ES" dirty="0" err="1">
                <a:latin typeface="Calibri" charset="0"/>
              </a:rPr>
              <a:t>Protection</a:t>
            </a:r>
            <a:r>
              <a:rPr lang="es-ES" dirty="0">
                <a:latin typeface="Calibri" charset="0"/>
              </a:rPr>
              <a:t> </a:t>
            </a:r>
            <a:r>
              <a:rPr lang="es-ES" dirty="0" err="1">
                <a:latin typeface="Calibri" charset="0"/>
              </a:rPr>
              <a:t>mainstreaming</a:t>
            </a:r>
            <a:r>
              <a:rPr lang="es-ES" dirty="0">
                <a:latin typeface="Calibri" charset="0"/>
              </a:rPr>
              <a:t> training, p.17) </a:t>
            </a:r>
            <a:r>
              <a:rPr lang="es-ES" dirty="0" smtClean="0">
                <a:latin typeface="Calibri" charset="0"/>
              </a:rPr>
              <a:t>("Clúster </a:t>
            </a:r>
            <a:r>
              <a:rPr lang="es-ES" dirty="0">
                <a:latin typeface="Calibri" charset="0"/>
              </a:rPr>
              <a:t>mundial de protección : formación en integración de la </a:t>
            </a:r>
            <a:r>
              <a:rPr lang="es-ES" dirty="0" smtClean="0">
                <a:latin typeface="Calibri" charset="0"/>
              </a:rPr>
              <a:t>protección")</a:t>
            </a:r>
            <a:endParaRPr lang="es-ES" dirty="0">
              <a:latin typeface="Calibri" charset="0"/>
            </a:endParaRPr>
          </a:p>
          <a:p>
            <a:pPr>
              <a:spcBef>
                <a:spcPct val="0"/>
              </a:spcBef>
            </a:pPr>
            <a:endParaRPr lang="es-ES" dirty="0">
              <a:latin typeface="Calibri" charset="0"/>
            </a:endParaRPr>
          </a:p>
          <a:p>
            <a:pPr>
              <a:spcBef>
                <a:spcPct val="0"/>
              </a:spcBef>
            </a:pPr>
            <a:r>
              <a:rPr lang="es-ES" dirty="0">
                <a:latin typeface="Calibri" charset="0"/>
              </a:rPr>
              <a:t>Explique a los participantes que estas tres actividades son interdependientes, y pueden realizarse simultáneamente</a:t>
            </a:r>
            <a:r>
              <a:rPr lang="es-ES" dirty="0" smtClean="0">
                <a:latin typeface="Calibri" charset="0"/>
              </a:rPr>
              <a:t>. La </a:t>
            </a:r>
            <a:r>
              <a:rPr lang="es-ES" dirty="0">
                <a:latin typeface="Calibri" charset="0"/>
              </a:rPr>
              <a:t>incidencia (</a:t>
            </a:r>
            <a:r>
              <a:rPr lang="es-ES" i="1" dirty="0" err="1">
                <a:latin typeface="Calibri" charset="0"/>
              </a:rPr>
              <a:t>advocacy</a:t>
            </a:r>
            <a:r>
              <a:rPr lang="es-ES" dirty="0">
                <a:latin typeface="Calibri" charset="0"/>
              </a:rPr>
              <a:t>) es un elemento común en los tres tipos e acción, debido a que muchas de las respuestas de protección relacionadas consisten en intentos de cambiar comportamientos y políticas que amenazan a la población afectada. </a:t>
            </a:r>
          </a:p>
          <a:p>
            <a:pPr>
              <a:spcBef>
                <a:spcPct val="0"/>
              </a:spcBef>
            </a:pPr>
            <a:endParaRPr lang="es-ES" dirty="0">
              <a:latin typeface="Calibri" charset="0"/>
            </a:endParaRPr>
          </a:p>
          <a:p>
            <a:pPr>
              <a:spcBef>
                <a:spcPct val="0"/>
              </a:spcBef>
            </a:pPr>
            <a:endParaRPr lang="es-ES" dirty="0">
              <a:latin typeface="Calibri" charset="0"/>
            </a:endParaRPr>
          </a:p>
        </p:txBody>
      </p:sp>
      <p:sp>
        <p:nvSpPr>
          <p:cNvPr id="1946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charset="0"/>
                <a:ea typeface="ヒラギノ角ゴ Pro W3" charset="0"/>
              </a:defRPr>
            </a:lvl1pPr>
            <a:lvl2pPr marL="742950" indent="-285750">
              <a:defRPr>
                <a:solidFill>
                  <a:schemeClr val="tx1"/>
                </a:solidFill>
                <a:latin typeface="Calibri" charset="0"/>
                <a:ea typeface="ヒラギノ角ゴ Pro W3" charset="0"/>
              </a:defRPr>
            </a:lvl2pPr>
            <a:lvl3pPr marL="1143000" indent="-228600">
              <a:defRPr>
                <a:solidFill>
                  <a:schemeClr val="tx1"/>
                </a:solidFill>
                <a:latin typeface="Calibri" charset="0"/>
                <a:ea typeface="ヒラギノ角ゴ Pro W3" charset="0"/>
              </a:defRPr>
            </a:lvl3pPr>
            <a:lvl4pPr marL="1600200" indent="-228600">
              <a:defRPr>
                <a:solidFill>
                  <a:schemeClr val="tx1"/>
                </a:solidFill>
                <a:latin typeface="Calibri" charset="0"/>
                <a:ea typeface="ヒラギノ角ゴ Pro W3" charset="0"/>
              </a:defRPr>
            </a:lvl4pPr>
            <a:lvl5pPr marL="2057400" indent="-228600">
              <a:defRPr>
                <a:solidFill>
                  <a:schemeClr val="tx1"/>
                </a:solidFill>
                <a:latin typeface="Calibri" charset="0"/>
                <a:ea typeface="ヒラギノ角ゴ Pro W3" charset="0"/>
              </a:defRPr>
            </a:lvl5pPr>
            <a:lvl6pPr marL="2514600" indent="-228600" fontAlgn="base">
              <a:spcBef>
                <a:spcPct val="0"/>
              </a:spcBef>
              <a:spcAft>
                <a:spcPct val="0"/>
              </a:spcAft>
              <a:defRPr>
                <a:solidFill>
                  <a:schemeClr val="tx1"/>
                </a:solidFill>
                <a:latin typeface="Calibri" charset="0"/>
                <a:ea typeface="ヒラギノ角ゴ Pro W3" charset="0"/>
              </a:defRPr>
            </a:lvl6pPr>
            <a:lvl7pPr marL="2971800" indent="-228600" fontAlgn="base">
              <a:spcBef>
                <a:spcPct val="0"/>
              </a:spcBef>
              <a:spcAft>
                <a:spcPct val="0"/>
              </a:spcAft>
              <a:defRPr>
                <a:solidFill>
                  <a:schemeClr val="tx1"/>
                </a:solidFill>
                <a:latin typeface="Calibri" charset="0"/>
                <a:ea typeface="ヒラギノ角ゴ Pro W3" charset="0"/>
              </a:defRPr>
            </a:lvl7pPr>
            <a:lvl8pPr marL="3429000" indent="-228600" fontAlgn="base">
              <a:spcBef>
                <a:spcPct val="0"/>
              </a:spcBef>
              <a:spcAft>
                <a:spcPct val="0"/>
              </a:spcAft>
              <a:defRPr>
                <a:solidFill>
                  <a:schemeClr val="tx1"/>
                </a:solidFill>
                <a:latin typeface="Calibri" charset="0"/>
                <a:ea typeface="ヒラギノ角ゴ Pro W3" charset="0"/>
              </a:defRPr>
            </a:lvl8pPr>
            <a:lvl9pPr marL="3886200" indent="-228600" fontAlgn="base">
              <a:spcBef>
                <a:spcPct val="0"/>
              </a:spcBef>
              <a:spcAft>
                <a:spcPct val="0"/>
              </a:spcAft>
              <a:defRPr>
                <a:solidFill>
                  <a:schemeClr val="tx1"/>
                </a:solidFill>
                <a:latin typeface="Calibri" charset="0"/>
                <a:ea typeface="ヒラギノ角ゴ Pro W3" charset="0"/>
              </a:defRPr>
            </a:lvl9pPr>
          </a:lstStyle>
          <a:p>
            <a:fld id="{B00BB7B5-0306-E347-B975-6809B80DEB5C}" type="slidenum">
              <a:rPr lang="en-GB"/>
              <a:pPr/>
              <a:t>6</a:t>
            </a:fld>
            <a:endParaRPr lang="es-E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3" name="Notes Placeholder 2"/>
          <p:cNvSpPr>
            <a:spLocks noGrp="1"/>
          </p:cNvSpPr>
          <p:nvPr>
            <p:ph type="body" idx="1"/>
          </p:nvPr>
        </p:nvSpPr>
        <p:spPr/>
        <p:txBody>
          <a:bodyPr wrap="square" numCol="1" anchor="t" anchorCtr="0" compatLnSpc="1">
            <a:prstTxWarp prst="textNoShape">
              <a:avLst/>
            </a:prstTxWarp>
          </a:bodyPr>
          <a:lstStyle/>
          <a:p>
            <a:pPr>
              <a:spcBef>
                <a:spcPct val="0"/>
              </a:spcBef>
            </a:pPr>
            <a:r>
              <a:rPr lang="es-ES" dirty="0">
                <a:latin typeface="Calibri" charset="0"/>
              </a:rPr>
              <a:t>Como signatario de tratados y convenios internacionales que gobiernan los derechos fundamentales de las personas, el estado es el actor primario con responsabilidad legal para proteger a individuos y grupos dentro de su territorio</a:t>
            </a:r>
            <a:r>
              <a:rPr lang="es-ES" dirty="0" smtClean="0">
                <a:latin typeface="Calibri" charset="0"/>
              </a:rPr>
              <a:t>. Mientras </a:t>
            </a:r>
            <a:r>
              <a:rPr lang="es-ES" dirty="0">
                <a:latin typeface="Calibri" charset="0"/>
              </a:rPr>
              <a:t>es cierto que el estado – incluidas las autoridades civiles, de policía y militares – es legalmente responsable de la protección, en la práctica hay varios ejemplos en los que el estado no puede o no quiere proteger a la población civil. Por esta razón, otros individuos y grupos intervienen y toman medidas para abordar o adaptarse a la inseguridad y las violaciones de derechos</a:t>
            </a:r>
            <a:r>
              <a:rPr lang="es-ES" dirty="0" smtClean="0">
                <a:latin typeface="Calibri" charset="0"/>
              </a:rPr>
              <a:t>. El </a:t>
            </a:r>
            <a:r>
              <a:rPr lang="es-ES" dirty="0">
                <a:latin typeface="Calibri" charset="0"/>
              </a:rPr>
              <a:t>diagrama destaca los actores principales para la protección de civiles:</a:t>
            </a:r>
          </a:p>
          <a:p>
            <a:pPr>
              <a:spcBef>
                <a:spcPts val="500"/>
              </a:spcBef>
              <a:buFontTx/>
              <a:buChar char="•"/>
            </a:pPr>
            <a:r>
              <a:rPr lang="es-ES" dirty="0">
                <a:latin typeface="Calibri" charset="0"/>
              </a:rPr>
              <a:t>Los individuos y las comunidades afectadas por la inseguridad tienen sus propias formas de adaptarse, que pueden ser positivas o negativas. </a:t>
            </a:r>
          </a:p>
          <a:p>
            <a:pPr>
              <a:spcBef>
                <a:spcPts val="500"/>
              </a:spcBef>
              <a:buFontTx/>
              <a:buChar char="•"/>
            </a:pPr>
            <a:r>
              <a:rPr lang="es-ES" dirty="0">
                <a:latin typeface="Calibri" charset="0"/>
              </a:rPr>
              <a:t>Las estructuras sociales y los grupos de la comunidad (por ejemplo, instituciones y líderes religiosos, liderazgo de la comunidad local, etc.) puede ser o bien la causa de los riesgos de protección, o bien el medio para organizar cómo responder a tales riesgos. </a:t>
            </a:r>
          </a:p>
          <a:p>
            <a:pPr>
              <a:spcBef>
                <a:spcPts val="500"/>
              </a:spcBef>
              <a:buFontTx/>
              <a:buChar char="•"/>
            </a:pPr>
            <a:r>
              <a:rPr lang="es-ES" dirty="0">
                <a:latin typeface="Calibri" charset="0"/>
              </a:rPr>
              <a:t>Algunos actores tienen un mandato legal específico para proteger a la población civil (por ejemplo, ACNUR en el caso de la protección de refugiados y CICR para civiles en tiempos de guerra), mientras otros no tienen un mandato específico pero su presencia capacidad pueden proporcionarles el acceso y la experiencia para ayudar a proteger a civiles (por ejemplo, ONG). </a:t>
            </a:r>
          </a:p>
          <a:p>
            <a:pPr>
              <a:spcBef>
                <a:spcPct val="0"/>
              </a:spcBef>
            </a:pPr>
            <a:endParaRPr lang="es-ES" dirty="0">
              <a:latin typeface="Calibri" charset="0"/>
            </a:endParaRPr>
          </a:p>
          <a:p>
            <a:pPr>
              <a:spcBef>
                <a:spcPct val="0"/>
              </a:spcBef>
            </a:pPr>
            <a:r>
              <a:rPr lang="es-ES" dirty="0">
                <a:latin typeface="Calibri" charset="0"/>
              </a:rPr>
              <a:t>(Gráfico y texto del manual de 2012 de CWS, </a:t>
            </a:r>
            <a:r>
              <a:rPr lang="es-ES" dirty="0" smtClean="0">
                <a:latin typeface="Calibri" charset="0"/>
              </a:rPr>
              <a:t>"</a:t>
            </a:r>
            <a:r>
              <a:rPr lang="es-ES" dirty="0" err="1" smtClean="0">
                <a:latin typeface="Calibri" charset="0"/>
              </a:rPr>
              <a:t>Protection</a:t>
            </a:r>
            <a:r>
              <a:rPr lang="es-ES" dirty="0" smtClean="0">
                <a:latin typeface="Calibri" charset="0"/>
              </a:rPr>
              <a:t> </a:t>
            </a:r>
            <a:r>
              <a:rPr lang="es-ES" dirty="0" err="1">
                <a:latin typeface="Calibri" charset="0"/>
              </a:rPr>
              <a:t>mainstreaming</a:t>
            </a:r>
            <a:r>
              <a:rPr lang="es-ES" dirty="0">
                <a:latin typeface="Calibri" charset="0"/>
              </a:rPr>
              <a:t> </a:t>
            </a:r>
            <a:r>
              <a:rPr lang="es-ES" dirty="0" smtClean="0">
                <a:latin typeface="Calibri" charset="0"/>
              </a:rPr>
              <a:t>manual" </a:t>
            </a:r>
            <a:r>
              <a:rPr lang="es-ES" dirty="0">
                <a:latin typeface="Calibri" charset="0"/>
              </a:rPr>
              <a:t>(Manual sobre la integración de la protección))</a:t>
            </a:r>
          </a:p>
        </p:txBody>
      </p:sp>
      <p:sp>
        <p:nvSpPr>
          <p:cNvPr id="2150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charset="0"/>
                <a:ea typeface="ヒラギノ角ゴ Pro W3" charset="0"/>
              </a:defRPr>
            </a:lvl1pPr>
            <a:lvl2pPr marL="742950" indent="-285750">
              <a:defRPr>
                <a:solidFill>
                  <a:schemeClr val="tx1"/>
                </a:solidFill>
                <a:latin typeface="Calibri" charset="0"/>
                <a:ea typeface="ヒラギノ角ゴ Pro W3" charset="0"/>
              </a:defRPr>
            </a:lvl2pPr>
            <a:lvl3pPr marL="1143000" indent="-228600">
              <a:defRPr>
                <a:solidFill>
                  <a:schemeClr val="tx1"/>
                </a:solidFill>
                <a:latin typeface="Calibri" charset="0"/>
                <a:ea typeface="ヒラギノ角ゴ Pro W3" charset="0"/>
              </a:defRPr>
            </a:lvl3pPr>
            <a:lvl4pPr marL="1600200" indent="-228600">
              <a:defRPr>
                <a:solidFill>
                  <a:schemeClr val="tx1"/>
                </a:solidFill>
                <a:latin typeface="Calibri" charset="0"/>
                <a:ea typeface="ヒラギノ角ゴ Pro W3" charset="0"/>
              </a:defRPr>
            </a:lvl4pPr>
            <a:lvl5pPr marL="2057400" indent="-228600">
              <a:defRPr>
                <a:solidFill>
                  <a:schemeClr val="tx1"/>
                </a:solidFill>
                <a:latin typeface="Calibri" charset="0"/>
                <a:ea typeface="ヒラギノ角ゴ Pro W3" charset="0"/>
              </a:defRPr>
            </a:lvl5pPr>
            <a:lvl6pPr marL="2514600" indent="-228600" fontAlgn="base">
              <a:spcBef>
                <a:spcPct val="0"/>
              </a:spcBef>
              <a:spcAft>
                <a:spcPct val="0"/>
              </a:spcAft>
              <a:defRPr>
                <a:solidFill>
                  <a:schemeClr val="tx1"/>
                </a:solidFill>
                <a:latin typeface="Calibri" charset="0"/>
                <a:ea typeface="ヒラギノ角ゴ Pro W3" charset="0"/>
              </a:defRPr>
            </a:lvl6pPr>
            <a:lvl7pPr marL="2971800" indent="-228600" fontAlgn="base">
              <a:spcBef>
                <a:spcPct val="0"/>
              </a:spcBef>
              <a:spcAft>
                <a:spcPct val="0"/>
              </a:spcAft>
              <a:defRPr>
                <a:solidFill>
                  <a:schemeClr val="tx1"/>
                </a:solidFill>
                <a:latin typeface="Calibri" charset="0"/>
                <a:ea typeface="ヒラギノ角ゴ Pro W3" charset="0"/>
              </a:defRPr>
            </a:lvl7pPr>
            <a:lvl8pPr marL="3429000" indent="-228600" fontAlgn="base">
              <a:spcBef>
                <a:spcPct val="0"/>
              </a:spcBef>
              <a:spcAft>
                <a:spcPct val="0"/>
              </a:spcAft>
              <a:defRPr>
                <a:solidFill>
                  <a:schemeClr val="tx1"/>
                </a:solidFill>
                <a:latin typeface="Calibri" charset="0"/>
                <a:ea typeface="ヒラギノ角ゴ Pro W3" charset="0"/>
              </a:defRPr>
            </a:lvl8pPr>
            <a:lvl9pPr marL="3886200" indent="-228600" fontAlgn="base">
              <a:spcBef>
                <a:spcPct val="0"/>
              </a:spcBef>
              <a:spcAft>
                <a:spcPct val="0"/>
              </a:spcAft>
              <a:defRPr>
                <a:solidFill>
                  <a:schemeClr val="tx1"/>
                </a:solidFill>
                <a:latin typeface="Calibri" charset="0"/>
                <a:ea typeface="ヒラギノ角ゴ Pro W3" charset="0"/>
              </a:defRPr>
            </a:lvl9pPr>
          </a:lstStyle>
          <a:p>
            <a:fld id="{7AFC52F1-3868-8F4B-B87C-954087ACDE35}" type="slidenum">
              <a:rPr lang="en-GB"/>
              <a:pPr/>
              <a:t>7</a:t>
            </a:fld>
            <a:endParaRPr lang="es-E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2355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s-ES">
                <a:latin typeface="Calibri" charset="0"/>
              </a:rPr>
              <a:t>Los cuatro principios de protección en el Manual Esfera convierten varios de los principios y derechos legales descritos en la Carta Humanitaria en acciones prácticas. </a:t>
            </a:r>
          </a:p>
          <a:p>
            <a:pPr>
              <a:spcBef>
                <a:spcPct val="0"/>
              </a:spcBef>
            </a:pPr>
            <a:endParaRPr lang="es-ES">
              <a:latin typeface="Calibri" charset="0"/>
            </a:endParaRPr>
          </a:p>
          <a:p>
            <a:pPr>
              <a:spcBef>
                <a:spcPct val="0"/>
              </a:spcBef>
            </a:pPr>
            <a:r>
              <a:rPr lang="es-ES">
                <a:latin typeface="Calibri" charset="0"/>
              </a:rPr>
              <a:t>Las organizaciones que no están especializadas en la protección y que carecen de las destrezas y de la capacidad para responder de forma apropiada a abusos de protección a través de la programación de protección independiente tienen aún así responsabilidad y desempeñan un papel muy importante en la mejora del entorno de protección para las poblaciones afectadas, mediante la monitorización y la documentación (p.ej. documentando riesgos de protección y instancias/tendencias de abusos) e compartiendo (con consentimiento/según sea apropiado) la información documentada a actores con mandato, y refiriendo a las víctimas/los supervivientes de los abusos a los servicios apropiados). </a:t>
            </a:r>
          </a:p>
          <a:p>
            <a:pPr>
              <a:spcBef>
                <a:spcPct val="0"/>
              </a:spcBef>
            </a:pPr>
            <a:endParaRPr lang="es-ES">
              <a:latin typeface="Calibri" charset="0"/>
            </a:endParaRPr>
          </a:p>
          <a:p>
            <a:pPr>
              <a:spcBef>
                <a:spcPct val="0"/>
              </a:spcBef>
            </a:pPr>
            <a:r>
              <a:rPr lang="es-ES">
                <a:latin typeface="Calibri" charset="0"/>
              </a:rPr>
              <a:t>Fuente: Trocaire short guide to protection programming 2010)</a:t>
            </a:r>
          </a:p>
          <a:p>
            <a:pPr>
              <a:spcBef>
                <a:spcPct val="0"/>
              </a:spcBef>
            </a:pPr>
            <a:r>
              <a:rPr lang="es-ES">
                <a:latin typeface="Calibri" charset="0"/>
              </a:rPr>
              <a:t>(Este punto es válido específicamente para los principios de protección 3 y 4). </a:t>
            </a:r>
          </a:p>
        </p:txBody>
      </p:sp>
      <p:sp>
        <p:nvSpPr>
          <p:cNvPr id="2355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charset="0"/>
                <a:ea typeface="ヒラギノ角ゴ Pro W3" charset="0"/>
              </a:defRPr>
            </a:lvl1pPr>
            <a:lvl2pPr marL="742950" indent="-285750">
              <a:defRPr>
                <a:solidFill>
                  <a:schemeClr val="tx1"/>
                </a:solidFill>
                <a:latin typeface="Calibri" charset="0"/>
                <a:ea typeface="ヒラギノ角ゴ Pro W3" charset="0"/>
              </a:defRPr>
            </a:lvl2pPr>
            <a:lvl3pPr marL="1143000" indent="-228600">
              <a:defRPr>
                <a:solidFill>
                  <a:schemeClr val="tx1"/>
                </a:solidFill>
                <a:latin typeface="Calibri" charset="0"/>
                <a:ea typeface="ヒラギノ角ゴ Pro W3" charset="0"/>
              </a:defRPr>
            </a:lvl3pPr>
            <a:lvl4pPr marL="1600200" indent="-228600">
              <a:defRPr>
                <a:solidFill>
                  <a:schemeClr val="tx1"/>
                </a:solidFill>
                <a:latin typeface="Calibri" charset="0"/>
                <a:ea typeface="ヒラギノ角ゴ Pro W3" charset="0"/>
              </a:defRPr>
            </a:lvl4pPr>
            <a:lvl5pPr marL="2057400" indent="-228600">
              <a:defRPr>
                <a:solidFill>
                  <a:schemeClr val="tx1"/>
                </a:solidFill>
                <a:latin typeface="Calibri" charset="0"/>
                <a:ea typeface="ヒラギノ角ゴ Pro W3" charset="0"/>
              </a:defRPr>
            </a:lvl5pPr>
            <a:lvl6pPr marL="2514600" indent="-228600" fontAlgn="base">
              <a:spcBef>
                <a:spcPct val="0"/>
              </a:spcBef>
              <a:spcAft>
                <a:spcPct val="0"/>
              </a:spcAft>
              <a:defRPr>
                <a:solidFill>
                  <a:schemeClr val="tx1"/>
                </a:solidFill>
                <a:latin typeface="Calibri" charset="0"/>
                <a:ea typeface="ヒラギノ角ゴ Pro W3" charset="0"/>
              </a:defRPr>
            </a:lvl6pPr>
            <a:lvl7pPr marL="2971800" indent="-228600" fontAlgn="base">
              <a:spcBef>
                <a:spcPct val="0"/>
              </a:spcBef>
              <a:spcAft>
                <a:spcPct val="0"/>
              </a:spcAft>
              <a:defRPr>
                <a:solidFill>
                  <a:schemeClr val="tx1"/>
                </a:solidFill>
                <a:latin typeface="Calibri" charset="0"/>
                <a:ea typeface="ヒラギノ角ゴ Pro W3" charset="0"/>
              </a:defRPr>
            </a:lvl7pPr>
            <a:lvl8pPr marL="3429000" indent="-228600" fontAlgn="base">
              <a:spcBef>
                <a:spcPct val="0"/>
              </a:spcBef>
              <a:spcAft>
                <a:spcPct val="0"/>
              </a:spcAft>
              <a:defRPr>
                <a:solidFill>
                  <a:schemeClr val="tx1"/>
                </a:solidFill>
                <a:latin typeface="Calibri" charset="0"/>
                <a:ea typeface="ヒラギノ角ゴ Pro W3" charset="0"/>
              </a:defRPr>
            </a:lvl8pPr>
            <a:lvl9pPr marL="3886200" indent="-228600" fontAlgn="base">
              <a:spcBef>
                <a:spcPct val="0"/>
              </a:spcBef>
              <a:spcAft>
                <a:spcPct val="0"/>
              </a:spcAft>
              <a:defRPr>
                <a:solidFill>
                  <a:schemeClr val="tx1"/>
                </a:solidFill>
                <a:latin typeface="Calibri" charset="0"/>
                <a:ea typeface="ヒラギノ角ゴ Pro W3" charset="0"/>
              </a:defRPr>
            </a:lvl9pPr>
          </a:lstStyle>
          <a:p>
            <a:fld id="{A5FC6071-F883-B649-B345-A7CD09672F8A}" type="slidenum">
              <a:rPr lang="en-GB"/>
              <a:pPr/>
              <a:t>8</a:t>
            </a:fld>
            <a:endParaRPr lang="es-E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2560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s-ES" dirty="0">
                <a:latin typeface="Calibri" charset="0"/>
              </a:rPr>
              <a:t>Seleccione (o pida) a un participante que sugiera un método dinámico para dividir a los participantes en 4 grupos. </a:t>
            </a:r>
          </a:p>
          <a:p>
            <a:pPr>
              <a:spcBef>
                <a:spcPct val="0"/>
              </a:spcBef>
            </a:pPr>
            <a:r>
              <a:rPr lang="es-ES" dirty="0">
                <a:latin typeface="Calibri" charset="0"/>
              </a:rPr>
              <a:t>El Grupo 1 se centra en el Principio de protección 1, el Grupo 2 se centra en el Principio de protección 2, etc.</a:t>
            </a:r>
          </a:p>
          <a:p>
            <a:pPr>
              <a:spcBef>
                <a:spcPct val="0"/>
              </a:spcBef>
            </a:pPr>
            <a:r>
              <a:rPr lang="es-ES" dirty="0">
                <a:latin typeface="Calibri" charset="0"/>
              </a:rPr>
              <a:t>Anime a cada miembro del equipo que lea a su propio ritmo, utilizando un rotulador fluorescente para subrayar las palabras y los mensajes clave, y para </a:t>
            </a:r>
            <a:r>
              <a:rPr lang="es-ES" dirty="0" smtClean="0">
                <a:latin typeface="Calibri" charset="0"/>
              </a:rPr>
              <a:t>"hacer suyo" </a:t>
            </a:r>
            <a:r>
              <a:rPr lang="es-ES" dirty="0">
                <a:latin typeface="Calibri" charset="0"/>
              </a:rPr>
              <a:t>el Manual. </a:t>
            </a:r>
          </a:p>
          <a:p>
            <a:pPr>
              <a:spcBef>
                <a:spcPct val="0"/>
              </a:spcBef>
            </a:pPr>
            <a:endParaRPr lang="es-ES" dirty="0">
              <a:latin typeface="Calibri" charset="0"/>
            </a:endParaRPr>
          </a:p>
          <a:p>
            <a:pPr>
              <a:spcBef>
                <a:spcPct val="0"/>
              </a:spcBef>
            </a:pPr>
            <a:r>
              <a:rPr lang="es-ES" dirty="0">
                <a:latin typeface="Calibri" charset="0"/>
              </a:rPr>
              <a:t>Deje que cada equipo realice una presentación de un máximo de 3’ , utilice un cronómetro. </a:t>
            </a:r>
          </a:p>
        </p:txBody>
      </p:sp>
      <p:sp>
        <p:nvSpPr>
          <p:cNvPr id="2560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charset="0"/>
                <a:ea typeface="ヒラギノ角ゴ Pro W3" charset="0"/>
              </a:defRPr>
            </a:lvl1pPr>
            <a:lvl2pPr marL="742950" indent="-285750">
              <a:defRPr>
                <a:solidFill>
                  <a:schemeClr val="tx1"/>
                </a:solidFill>
                <a:latin typeface="Calibri" charset="0"/>
                <a:ea typeface="ヒラギノ角ゴ Pro W3" charset="0"/>
              </a:defRPr>
            </a:lvl2pPr>
            <a:lvl3pPr marL="1143000" indent="-228600">
              <a:defRPr>
                <a:solidFill>
                  <a:schemeClr val="tx1"/>
                </a:solidFill>
                <a:latin typeface="Calibri" charset="0"/>
                <a:ea typeface="ヒラギノ角ゴ Pro W3" charset="0"/>
              </a:defRPr>
            </a:lvl3pPr>
            <a:lvl4pPr marL="1600200" indent="-228600">
              <a:defRPr>
                <a:solidFill>
                  <a:schemeClr val="tx1"/>
                </a:solidFill>
                <a:latin typeface="Calibri" charset="0"/>
                <a:ea typeface="ヒラギノ角ゴ Pro W3" charset="0"/>
              </a:defRPr>
            </a:lvl4pPr>
            <a:lvl5pPr marL="2057400" indent="-228600">
              <a:defRPr>
                <a:solidFill>
                  <a:schemeClr val="tx1"/>
                </a:solidFill>
                <a:latin typeface="Calibri" charset="0"/>
                <a:ea typeface="ヒラギノ角ゴ Pro W3" charset="0"/>
              </a:defRPr>
            </a:lvl5pPr>
            <a:lvl6pPr marL="2514600" indent="-228600" fontAlgn="base">
              <a:spcBef>
                <a:spcPct val="0"/>
              </a:spcBef>
              <a:spcAft>
                <a:spcPct val="0"/>
              </a:spcAft>
              <a:defRPr>
                <a:solidFill>
                  <a:schemeClr val="tx1"/>
                </a:solidFill>
                <a:latin typeface="Calibri" charset="0"/>
                <a:ea typeface="ヒラギノ角ゴ Pro W3" charset="0"/>
              </a:defRPr>
            </a:lvl6pPr>
            <a:lvl7pPr marL="2971800" indent="-228600" fontAlgn="base">
              <a:spcBef>
                <a:spcPct val="0"/>
              </a:spcBef>
              <a:spcAft>
                <a:spcPct val="0"/>
              </a:spcAft>
              <a:defRPr>
                <a:solidFill>
                  <a:schemeClr val="tx1"/>
                </a:solidFill>
                <a:latin typeface="Calibri" charset="0"/>
                <a:ea typeface="ヒラギノ角ゴ Pro W3" charset="0"/>
              </a:defRPr>
            </a:lvl7pPr>
            <a:lvl8pPr marL="3429000" indent="-228600" fontAlgn="base">
              <a:spcBef>
                <a:spcPct val="0"/>
              </a:spcBef>
              <a:spcAft>
                <a:spcPct val="0"/>
              </a:spcAft>
              <a:defRPr>
                <a:solidFill>
                  <a:schemeClr val="tx1"/>
                </a:solidFill>
                <a:latin typeface="Calibri" charset="0"/>
                <a:ea typeface="ヒラギノ角ゴ Pro W3" charset="0"/>
              </a:defRPr>
            </a:lvl8pPr>
            <a:lvl9pPr marL="3886200" indent="-228600" fontAlgn="base">
              <a:spcBef>
                <a:spcPct val="0"/>
              </a:spcBef>
              <a:spcAft>
                <a:spcPct val="0"/>
              </a:spcAft>
              <a:defRPr>
                <a:solidFill>
                  <a:schemeClr val="tx1"/>
                </a:solidFill>
                <a:latin typeface="Calibri" charset="0"/>
                <a:ea typeface="ヒラギノ角ゴ Pro W3" charset="0"/>
              </a:defRPr>
            </a:lvl9pPr>
          </a:lstStyle>
          <a:p>
            <a:fld id="{CF9290D8-095E-3045-B301-182A377B49C8}" type="slidenum">
              <a:rPr lang="en-GB"/>
              <a:pPr/>
              <a:t>9</a:t>
            </a:fld>
            <a:endParaRPr lang="es-E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2765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s-ES">
                <a:latin typeface="Calibri" charset="0"/>
              </a:rPr>
              <a:t>Limite la duración a un máximo de 20’, incluso si los participantes no han terminado de clasificar las cartas. Solamente son ejemplos, una representación, y no son ni mucho menos exhaustivos. </a:t>
            </a:r>
          </a:p>
        </p:txBody>
      </p:sp>
      <p:sp>
        <p:nvSpPr>
          <p:cNvPr id="2765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charset="0"/>
                <a:ea typeface="ヒラギノ角ゴ Pro W3" charset="0"/>
              </a:defRPr>
            </a:lvl1pPr>
            <a:lvl2pPr marL="742950" indent="-285750">
              <a:defRPr>
                <a:solidFill>
                  <a:schemeClr val="tx1"/>
                </a:solidFill>
                <a:latin typeface="Calibri" charset="0"/>
                <a:ea typeface="ヒラギノ角ゴ Pro W3" charset="0"/>
              </a:defRPr>
            </a:lvl2pPr>
            <a:lvl3pPr marL="1143000" indent="-228600">
              <a:defRPr>
                <a:solidFill>
                  <a:schemeClr val="tx1"/>
                </a:solidFill>
                <a:latin typeface="Calibri" charset="0"/>
                <a:ea typeface="ヒラギノ角ゴ Pro W3" charset="0"/>
              </a:defRPr>
            </a:lvl3pPr>
            <a:lvl4pPr marL="1600200" indent="-228600">
              <a:defRPr>
                <a:solidFill>
                  <a:schemeClr val="tx1"/>
                </a:solidFill>
                <a:latin typeface="Calibri" charset="0"/>
                <a:ea typeface="ヒラギノ角ゴ Pro W3" charset="0"/>
              </a:defRPr>
            </a:lvl4pPr>
            <a:lvl5pPr marL="2057400" indent="-228600">
              <a:defRPr>
                <a:solidFill>
                  <a:schemeClr val="tx1"/>
                </a:solidFill>
                <a:latin typeface="Calibri" charset="0"/>
                <a:ea typeface="ヒラギノ角ゴ Pro W3" charset="0"/>
              </a:defRPr>
            </a:lvl5pPr>
            <a:lvl6pPr marL="2514600" indent="-228600" fontAlgn="base">
              <a:spcBef>
                <a:spcPct val="0"/>
              </a:spcBef>
              <a:spcAft>
                <a:spcPct val="0"/>
              </a:spcAft>
              <a:defRPr>
                <a:solidFill>
                  <a:schemeClr val="tx1"/>
                </a:solidFill>
                <a:latin typeface="Calibri" charset="0"/>
                <a:ea typeface="ヒラギノ角ゴ Pro W3" charset="0"/>
              </a:defRPr>
            </a:lvl6pPr>
            <a:lvl7pPr marL="2971800" indent="-228600" fontAlgn="base">
              <a:spcBef>
                <a:spcPct val="0"/>
              </a:spcBef>
              <a:spcAft>
                <a:spcPct val="0"/>
              </a:spcAft>
              <a:defRPr>
                <a:solidFill>
                  <a:schemeClr val="tx1"/>
                </a:solidFill>
                <a:latin typeface="Calibri" charset="0"/>
                <a:ea typeface="ヒラギノ角ゴ Pro W3" charset="0"/>
              </a:defRPr>
            </a:lvl7pPr>
            <a:lvl8pPr marL="3429000" indent="-228600" fontAlgn="base">
              <a:spcBef>
                <a:spcPct val="0"/>
              </a:spcBef>
              <a:spcAft>
                <a:spcPct val="0"/>
              </a:spcAft>
              <a:defRPr>
                <a:solidFill>
                  <a:schemeClr val="tx1"/>
                </a:solidFill>
                <a:latin typeface="Calibri" charset="0"/>
                <a:ea typeface="ヒラギノ角ゴ Pro W3" charset="0"/>
              </a:defRPr>
            </a:lvl8pPr>
            <a:lvl9pPr marL="3886200" indent="-228600" fontAlgn="base">
              <a:spcBef>
                <a:spcPct val="0"/>
              </a:spcBef>
              <a:spcAft>
                <a:spcPct val="0"/>
              </a:spcAft>
              <a:defRPr>
                <a:solidFill>
                  <a:schemeClr val="tx1"/>
                </a:solidFill>
                <a:latin typeface="Calibri" charset="0"/>
                <a:ea typeface="ヒラギノ角ゴ Pro W3" charset="0"/>
              </a:defRPr>
            </a:lvl9pPr>
          </a:lstStyle>
          <a:p>
            <a:fld id="{8249A379-1055-954F-A17B-09B858A84398}" type="slidenum">
              <a:rPr lang="en-GB"/>
              <a:pPr/>
              <a:t>10</a:t>
            </a:fld>
            <a:endParaRPr lang="es-E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 Id="rId3" Type="http://schemas.openxmlformats.org/officeDocument/2006/relationships/image" Target="../media/image3.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jpeg"/><Relationship Id="rId3" Type="http://schemas.openxmlformats.org/officeDocument/2006/relationships/image" Target="../media/image2.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2" name="Picture 5" descr="bottom-curve.pn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5656263"/>
            <a:ext cx="9144000" cy="1209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79010660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Body Layout">
    <p:spTree>
      <p:nvGrpSpPr>
        <p:cNvPr id="1" name=""/>
        <p:cNvGrpSpPr/>
        <p:nvPr/>
      </p:nvGrpSpPr>
      <p:grpSpPr>
        <a:xfrm>
          <a:off x="0" y="0"/>
          <a:ext cx="0" cy="0"/>
          <a:chOff x="0" y="0"/>
          <a:chExt cx="0" cy="0"/>
        </a:xfrm>
      </p:grpSpPr>
      <p:pic>
        <p:nvPicPr>
          <p:cNvPr id="4" name="Picture 5" descr="bottom-curve-fade.pn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6048375"/>
            <a:ext cx="9144000" cy="817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5" name="Straight Connector 4"/>
          <p:cNvCxnSpPr/>
          <p:nvPr userDrawn="1"/>
        </p:nvCxnSpPr>
        <p:spPr>
          <a:xfrm>
            <a:off x="0" y="1030288"/>
            <a:ext cx="8889738" cy="0"/>
          </a:xfrm>
          <a:prstGeom prst="line">
            <a:avLst/>
          </a:prstGeom>
          <a:ln w="63500">
            <a:gradFill flip="none" rotWithShape="1">
              <a:gsLst>
                <a:gs pos="1000">
                  <a:schemeClr val="tx2"/>
                </a:gs>
                <a:gs pos="100000">
                  <a:srgbClr val="FFFFFF"/>
                </a:gs>
              </a:gsLst>
              <a:lin ang="0" scaled="1"/>
              <a:tileRect/>
            </a:gradFill>
          </a:ln>
          <a:effectLst/>
        </p:spPr>
        <p:style>
          <a:lnRef idx="2">
            <a:schemeClr val="accent1"/>
          </a:lnRef>
          <a:fillRef idx="0">
            <a:schemeClr val="accent1"/>
          </a:fillRef>
          <a:effectRef idx="1">
            <a:schemeClr val="accent1"/>
          </a:effectRef>
          <a:fontRef idx="minor">
            <a:schemeClr val="tx1"/>
          </a:fontRef>
        </p:style>
      </p:cxnSp>
      <p:pic>
        <p:nvPicPr>
          <p:cNvPr id="6" name="Picture 7" descr="protection.png"/>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8116888" y="58738"/>
            <a:ext cx="1031875" cy="900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457201" y="0"/>
            <a:ext cx="7679604" cy="1081760"/>
          </a:xfrm>
        </p:spPr>
        <p:txBody>
          <a:bodyPr>
            <a:noAutofit/>
          </a:bodyPr>
          <a:lstStyle>
            <a:lvl1pPr>
              <a:defRPr sz="2800"/>
            </a:lvl1pPr>
          </a:lstStyle>
          <a:p>
            <a:r>
              <a:rPr lang="es-ES" noProof="0" smtClean="0"/>
              <a:t>Click to edit Master title style</a:t>
            </a:r>
            <a:endParaRPr lang="es-ES" noProof="0"/>
          </a:p>
        </p:txBody>
      </p:sp>
      <p:sp>
        <p:nvSpPr>
          <p:cNvPr id="8" name="Text Placeholder 2"/>
          <p:cNvSpPr>
            <a:spLocks noGrp="1"/>
          </p:cNvSpPr>
          <p:nvPr>
            <p:ph idx="1"/>
          </p:nvPr>
        </p:nvSpPr>
        <p:spPr>
          <a:xfrm>
            <a:off x="457200" y="1340442"/>
            <a:ext cx="8229600" cy="4785722"/>
          </a:xfrm>
          <a:prstGeom prst="rect">
            <a:avLst/>
          </a:prstGeom>
        </p:spPr>
        <p:txBody>
          <a:bodyPr rtlCol="0">
            <a:noAutofit/>
          </a:bodyPr>
          <a:lstStyle>
            <a:lvl1pPr>
              <a:buClr>
                <a:schemeClr val="tx2"/>
              </a:buClr>
              <a:defRPr sz="2200">
                <a:solidFill>
                  <a:srgbClr val="000000"/>
                </a:solidFill>
              </a:defRPr>
            </a:lvl1pPr>
            <a:lvl2pPr>
              <a:defRPr sz="2200">
                <a:solidFill>
                  <a:srgbClr val="000000"/>
                </a:solidFill>
              </a:defRPr>
            </a:lvl2pPr>
            <a:lvl3pPr>
              <a:defRPr sz="2200">
                <a:solidFill>
                  <a:srgbClr val="000000"/>
                </a:solidFill>
              </a:defRPr>
            </a:lvl3pPr>
          </a:lstStyle>
          <a:p>
            <a:pPr lvl="0"/>
            <a:r>
              <a:rPr lang="es-ES" noProof="0" smtClean="0"/>
              <a:t>Click to edit Master text styles</a:t>
            </a:r>
          </a:p>
          <a:p>
            <a:pPr lvl="1"/>
            <a:r>
              <a:rPr lang="es-ES" noProof="0" smtClean="0"/>
              <a:t>Second level</a:t>
            </a:r>
          </a:p>
          <a:p>
            <a:pPr lvl="2"/>
            <a:r>
              <a:rPr lang="es-ES" noProof="0" smtClean="0"/>
              <a:t>Third level</a:t>
            </a:r>
          </a:p>
        </p:txBody>
      </p:sp>
      <p:sp>
        <p:nvSpPr>
          <p:cNvPr id="9" name="Footer Placeholder 4"/>
          <p:cNvSpPr>
            <a:spLocks noGrp="1"/>
          </p:cNvSpPr>
          <p:nvPr>
            <p:ph type="ftr" sz="quarter" idx="3"/>
          </p:nvPr>
        </p:nvSpPr>
        <p:spPr>
          <a:xfrm>
            <a:off x="457200" y="6329363"/>
            <a:ext cx="6302375" cy="365125"/>
          </a:xfrm>
          <a:prstGeom prst="rect">
            <a:avLst/>
          </a:prstGeom>
        </p:spPr>
        <p:txBody>
          <a:bodyPr vert="horz" wrap="square" lIns="91440" tIns="45720" rIns="91440" bIns="45720" numCol="1" anchor="ctr" anchorCtr="0" compatLnSpc="1">
            <a:prstTxWarp prst="textNoShape">
              <a:avLst/>
            </a:prstTxWarp>
          </a:bodyPr>
          <a:lstStyle>
            <a:lvl1pPr eaLnBrk="1" hangingPunct="1">
              <a:defRPr sz="1000">
                <a:solidFill>
                  <a:srgbClr val="FFFFFF"/>
                </a:solidFill>
                <a:latin typeface="Tahoma" charset="0"/>
                <a:cs typeface="Tahoma" charset="0"/>
              </a:defRPr>
            </a:lvl1pPr>
          </a:lstStyle>
          <a:p>
            <a:r>
              <a:rPr lang="es-ES" noProof="0" dirty="0" smtClean="0"/>
              <a:t>Módulo A12 – Esfera y los principios de protección</a:t>
            </a:r>
          </a:p>
          <a:p>
            <a:r>
              <a:rPr lang="es-ES" noProof="0" dirty="0" smtClean="0"/>
              <a:t>Paquete de capacitación Esfera 2015</a:t>
            </a:r>
            <a:endParaRPr lang="es-ES" noProof="0" dirty="0"/>
          </a:p>
        </p:txBody>
      </p:sp>
    </p:spTree>
    <p:extLst>
      <p:ext uri="{BB962C8B-B14F-4D97-AF65-F5344CB8AC3E}">
        <p14:creationId xmlns:p14="http://schemas.microsoft.com/office/powerpoint/2010/main" val="259312654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Body Layout no footer">
    <p:spTree>
      <p:nvGrpSpPr>
        <p:cNvPr id="1" name=""/>
        <p:cNvGrpSpPr/>
        <p:nvPr/>
      </p:nvGrpSpPr>
      <p:grpSpPr>
        <a:xfrm>
          <a:off x="0" y="0"/>
          <a:ext cx="0" cy="0"/>
          <a:chOff x="0" y="0"/>
          <a:chExt cx="0" cy="0"/>
        </a:xfrm>
      </p:grpSpPr>
      <p:pic>
        <p:nvPicPr>
          <p:cNvPr id="4" name="Picture 5" descr="protection.pn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8116888" y="58738"/>
            <a:ext cx="1031875" cy="900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5" name="Straight Connector 4"/>
          <p:cNvCxnSpPr/>
          <p:nvPr userDrawn="1"/>
        </p:nvCxnSpPr>
        <p:spPr>
          <a:xfrm>
            <a:off x="0" y="1030288"/>
            <a:ext cx="8889738" cy="0"/>
          </a:xfrm>
          <a:prstGeom prst="line">
            <a:avLst/>
          </a:prstGeom>
          <a:ln w="63500">
            <a:gradFill flip="none" rotWithShape="1">
              <a:gsLst>
                <a:gs pos="1000">
                  <a:schemeClr val="tx2"/>
                </a:gs>
                <a:gs pos="100000">
                  <a:srgbClr val="FFFFFF"/>
                </a:gs>
              </a:gsLst>
              <a:lin ang="0" scaled="1"/>
              <a:tileRect/>
            </a:gradFill>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a:xfrm>
            <a:off x="457201" y="0"/>
            <a:ext cx="7629147" cy="1081760"/>
          </a:xfrm>
        </p:spPr>
        <p:txBody>
          <a:bodyPr>
            <a:noAutofit/>
          </a:bodyPr>
          <a:lstStyle>
            <a:lvl1pPr>
              <a:defRPr sz="2800"/>
            </a:lvl1pPr>
          </a:lstStyle>
          <a:p>
            <a:r>
              <a:rPr lang="en-GB" dirty="0" smtClean="0"/>
              <a:t>Click to edit Master title style</a:t>
            </a:r>
            <a:endParaRPr lang="en-GB" dirty="0"/>
          </a:p>
        </p:txBody>
      </p:sp>
      <p:sp>
        <p:nvSpPr>
          <p:cNvPr id="8" name="Text Placeholder 2"/>
          <p:cNvSpPr>
            <a:spLocks noGrp="1"/>
          </p:cNvSpPr>
          <p:nvPr>
            <p:ph idx="1"/>
          </p:nvPr>
        </p:nvSpPr>
        <p:spPr>
          <a:xfrm>
            <a:off x="457200" y="1340442"/>
            <a:ext cx="8229600" cy="4785722"/>
          </a:xfrm>
          <a:prstGeom prst="rect">
            <a:avLst/>
          </a:prstGeom>
        </p:spPr>
        <p:txBody>
          <a:bodyPr rtlCol="0">
            <a:noAutofit/>
          </a:bodyPr>
          <a:lstStyle>
            <a:lvl1pPr>
              <a:buClr>
                <a:schemeClr val="tx2"/>
              </a:buClr>
              <a:defRPr sz="2200">
                <a:solidFill>
                  <a:srgbClr val="000000"/>
                </a:solidFill>
              </a:defRPr>
            </a:lvl1pPr>
            <a:lvl2pPr>
              <a:defRPr sz="2200">
                <a:solidFill>
                  <a:srgbClr val="000000"/>
                </a:solidFill>
              </a:defRPr>
            </a:lvl2pPr>
            <a:lvl3pPr>
              <a:defRPr sz="2200">
                <a:solidFill>
                  <a:srgbClr val="000000"/>
                </a:solidFill>
              </a:defRPr>
            </a:lvl3pPr>
          </a:lstStyle>
          <a:p>
            <a:pPr lvl="0"/>
            <a:r>
              <a:rPr lang="en-GB" dirty="0" smtClean="0"/>
              <a:t>Click to edit Master text styles</a:t>
            </a:r>
          </a:p>
          <a:p>
            <a:pPr lvl="1"/>
            <a:r>
              <a:rPr lang="en-GB" dirty="0" smtClean="0"/>
              <a:t>Second level</a:t>
            </a:r>
          </a:p>
          <a:p>
            <a:pPr lvl="2"/>
            <a:r>
              <a:rPr lang="en-GB" dirty="0" smtClean="0"/>
              <a:t>Third level</a:t>
            </a:r>
          </a:p>
        </p:txBody>
      </p:sp>
    </p:spTree>
    <p:extLst>
      <p:ext uri="{BB962C8B-B14F-4D97-AF65-F5344CB8AC3E}">
        <p14:creationId xmlns:p14="http://schemas.microsoft.com/office/powerpoint/2010/main" val="251409624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Exercise Layout">
    <p:spTree>
      <p:nvGrpSpPr>
        <p:cNvPr id="1" name=""/>
        <p:cNvGrpSpPr/>
        <p:nvPr/>
      </p:nvGrpSpPr>
      <p:grpSpPr>
        <a:xfrm>
          <a:off x="0" y="0"/>
          <a:ext cx="0" cy="0"/>
          <a:chOff x="0" y="0"/>
          <a:chExt cx="0" cy="0"/>
        </a:xfrm>
      </p:grpSpPr>
      <p:pic>
        <p:nvPicPr>
          <p:cNvPr id="4" name="Picture 5" descr="meeting shutterstock_230281012.jp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5500688" y="3429000"/>
            <a:ext cx="3644900" cy="2882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6" descr="bottom-curve-fade.png"/>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0" y="6048375"/>
            <a:ext cx="9144000" cy="817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6" name="Straight Connector 5"/>
          <p:cNvCxnSpPr/>
          <p:nvPr userDrawn="1"/>
        </p:nvCxnSpPr>
        <p:spPr>
          <a:xfrm>
            <a:off x="0" y="1030288"/>
            <a:ext cx="8889738" cy="0"/>
          </a:xfrm>
          <a:prstGeom prst="line">
            <a:avLst/>
          </a:prstGeom>
          <a:ln w="63500">
            <a:gradFill flip="none" rotWithShape="1">
              <a:gsLst>
                <a:gs pos="1000">
                  <a:schemeClr val="bg2"/>
                </a:gs>
                <a:gs pos="100000">
                  <a:srgbClr val="FFFFFF"/>
                </a:gs>
              </a:gsLst>
              <a:lin ang="0" scaled="1"/>
              <a:tileRect/>
            </a:gradFill>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a:xfrm>
            <a:off x="457201" y="0"/>
            <a:ext cx="8229600" cy="1081760"/>
          </a:xfrm>
        </p:spPr>
        <p:txBody>
          <a:bodyPr/>
          <a:lstStyle>
            <a:lvl1pPr>
              <a:defRPr sz="2800">
                <a:solidFill>
                  <a:schemeClr val="accent1"/>
                </a:solidFill>
              </a:defRPr>
            </a:lvl1pPr>
          </a:lstStyle>
          <a:p>
            <a:r>
              <a:rPr lang="es-ES" smtClean="0"/>
              <a:t>Click to edit Master title style</a:t>
            </a:r>
            <a:endParaRPr lang="es-ES" dirty="0"/>
          </a:p>
        </p:txBody>
      </p:sp>
      <p:sp>
        <p:nvSpPr>
          <p:cNvPr id="8" name="Text Placeholder 2"/>
          <p:cNvSpPr>
            <a:spLocks noGrp="1"/>
          </p:cNvSpPr>
          <p:nvPr>
            <p:ph idx="1"/>
          </p:nvPr>
        </p:nvSpPr>
        <p:spPr>
          <a:xfrm>
            <a:off x="457200" y="1340442"/>
            <a:ext cx="8229600" cy="4785722"/>
          </a:xfrm>
          <a:prstGeom prst="rect">
            <a:avLst/>
          </a:prstGeom>
        </p:spPr>
        <p:txBody>
          <a:bodyPr rtlCol="0">
            <a:normAutofit/>
          </a:bodyPr>
          <a:lstStyle>
            <a:lvl1pPr>
              <a:buClr>
                <a:schemeClr val="tx2"/>
              </a:buClr>
              <a:defRPr sz="2200">
                <a:solidFill>
                  <a:schemeClr val="tx1"/>
                </a:solidFill>
              </a:defRPr>
            </a:lvl1pPr>
            <a:lvl2pPr>
              <a:buClr>
                <a:schemeClr val="bg2"/>
              </a:buClr>
              <a:defRPr sz="2200">
                <a:solidFill>
                  <a:schemeClr val="tx1"/>
                </a:solidFill>
              </a:defRPr>
            </a:lvl2pPr>
            <a:lvl3pPr>
              <a:buClr>
                <a:schemeClr val="bg2"/>
              </a:buClr>
              <a:defRPr sz="2200">
                <a:solidFill>
                  <a:schemeClr val="tx1"/>
                </a:solidFill>
              </a:defRPr>
            </a:lvl3pPr>
          </a:lstStyle>
          <a:p>
            <a:pPr lvl="0"/>
            <a:r>
              <a:rPr lang="es-ES" smtClean="0"/>
              <a:t>Click to edit Master text styles</a:t>
            </a:r>
          </a:p>
          <a:p>
            <a:pPr lvl="1"/>
            <a:r>
              <a:rPr lang="es-ES" smtClean="0"/>
              <a:t>Second level</a:t>
            </a:r>
          </a:p>
          <a:p>
            <a:pPr lvl="2"/>
            <a:r>
              <a:rPr lang="es-ES" smtClean="0"/>
              <a:t>Third </a:t>
            </a:r>
            <a:r>
              <a:rPr lang="es-ES" noProof="0" smtClean="0"/>
              <a:t>level</a:t>
            </a:r>
            <a:endParaRPr lang="es-ES" noProof="0" dirty="0" smtClean="0"/>
          </a:p>
        </p:txBody>
      </p:sp>
      <p:sp>
        <p:nvSpPr>
          <p:cNvPr id="9" name="Footer Placeholder 4"/>
          <p:cNvSpPr>
            <a:spLocks noGrp="1"/>
          </p:cNvSpPr>
          <p:nvPr>
            <p:ph type="ftr" sz="quarter" idx="3"/>
          </p:nvPr>
        </p:nvSpPr>
        <p:spPr>
          <a:xfrm>
            <a:off x="457200" y="6329363"/>
            <a:ext cx="6302375" cy="365125"/>
          </a:xfrm>
          <a:prstGeom prst="rect">
            <a:avLst/>
          </a:prstGeom>
        </p:spPr>
        <p:txBody>
          <a:bodyPr vert="horz" wrap="square" lIns="91440" tIns="45720" rIns="91440" bIns="45720" numCol="1" anchor="ctr" anchorCtr="0" compatLnSpc="1">
            <a:prstTxWarp prst="textNoShape">
              <a:avLst/>
            </a:prstTxWarp>
          </a:bodyPr>
          <a:lstStyle>
            <a:lvl1pPr eaLnBrk="1" hangingPunct="1">
              <a:defRPr sz="1000">
                <a:solidFill>
                  <a:srgbClr val="FFFFFF"/>
                </a:solidFill>
                <a:latin typeface="Tahoma" charset="0"/>
                <a:cs typeface="Tahoma" charset="0"/>
              </a:defRPr>
            </a:lvl1pPr>
          </a:lstStyle>
          <a:p>
            <a:r>
              <a:rPr lang="es-ES" noProof="0" dirty="0" smtClean="0"/>
              <a:t>Módulo A12 – Esfera y los principios de protección</a:t>
            </a:r>
          </a:p>
          <a:p>
            <a:r>
              <a:rPr lang="es-ES" noProof="0" dirty="0" smtClean="0"/>
              <a:t>Paquete de capacitación Esfera 2015</a:t>
            </a:r>
            <a:endParaRPr lang="es-ES" noProof="0" dirty="0"/>
          </a:p>
        </p:txBody>
      </p:sp>
    </p:spTree>
    <p:extLst>
      <p:ext uri="{BB962C8B-B14F-4D97-AF65-F5344CB8AC3E}">
        <p14:creationId xmlns:p14="http://schemas.microsoft.com/office/powerpoint/2010/main" val="123678817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Exercise Layout no graphic">
    <p:spTree>
      <p:nvGrpSpPr>
        <p:cNvPr id="1" name=""/>
        <p:cNvGrpSpPr/>
        <p:nvPr/>
      </p:nvGrpSpPr>
      <p:grpSpPr>
        <a:xfrm>
          <a:off x="0" y="0"/>
          <a:ext cx="0" cy="0"/>
          <a:chOff x="0" y="0"/>
          <a:chExt cx="0" cy="0"/>
        </a:xfrm>
      </p:grpSpPr>
      <p:pic>
        <p:nvPicPr>
          <p:cNvPr id="4" name="Picture 5" descr="bottom-curve-fade.pn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6048375"/>
            <a:ext cx="9144000" cy="817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5" name="Straight Connector 4"/>
          <p:cNvCxnSpPr/>
          <p:nvPr userDrawn="1"/>
        </p:nvCxnSpPr>
        <p:spPr>
          <a:xfrm>
            <a:off x="0" y="1030288"/>
            <a:ext cx="8889738" cy="0"/>
          </a:xfrm>
          <a:prstGeom prst="line">
            <a:avLst/>
          </a:prstGeom>
          <a:ln w="63500">
            <a:gradFill flip="none" rotWithShape="1">
              <a:gsLst>
                <a:gs pos="1000">
                  <a:schemeClr val="bg2"/>
                </a:gs>
                <a:gs pos="100000">
                  <a:srgbClr val="FFFFFF"/>
                </a:gs>
              </a:gsLst>
              <a:lin ang="0" scaled="1"/>
              <a:tileRect/>
            </a:gradFill>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a:xfrm>
            <a:off x="457201" y="0"/>
            <a:ext cx="8229600" cy="1081760"/>
          </a:xfrm>
        </p:spPr>
        <p:txBody>
          <a:bodyPr/>
          <a:lstStyle>
            <a:lvl1pPr>
              <a:defRPr sz="2800">
                <a:solidFill>
                  <a:schemeClr val="accent1"/>
                </a:solidFill>
              </a:defRPr>
            </a:lvl1pPr>
          </a:lstStyle>
          <a:p>
            <a:r>
              <a:rPr lang="es-ES" smtClean="0"/>
              <a:t>Click to edit Master title style</a:t>
            </a:r>
            <a:endParaRPr lang="es-ES" dirty="0"/>
          </a:p>
        </p:txBody>
      </p:sp>
      <p:sp>
        <p:nvSpPr>
          <p:cNvPr id="8" name="Text Placeholder 2"/>
          <p:cNvSpPr>
            <a:spLocks noGrp="1"/>
          </p:cNvSpPr>
          <p:nvPr>
            <p:ph idx="1"/>
          </p:nvPr>
        </p:nvSpPr>
        <p:spPr>
          <a:xfrm>
            <a:off x="457200" y="1340442"/>
            <a:ext cx="8229600" cy="4785722"/>
          </a:xfrm>
          <a:prstGeom prst="rect">
            <a:avLst/>
          </a:prstGeom>
        </p:spPr>
        <p:txBody>
          <a:bodyPr rtlCol="0">
            <a:normAutofit/>
          </a:bodyPr>
          <a:lstStyle>
            <a:lvl1pPr>
              <a:buClr>
                <a:schemeClr val="tx2"/>
              </a:buClr>
              <a:defRPr sz="2200">
                <a:solidFill>
                  <a:schemeClr val="tx1"/>
                </a:solidFill>
              </a:defRPr>
            </a:lvl1pPr>
            <a:lvl2pPr>
              <a:buClr>
                <a:schemeClr val="bg2"/>
              </a:buClr>
              <a:defRPr sz="2200">
                <a:solidFill>
                  <a:schemeClr val="tx1"/>
                </a:solidFill>
              </a:defRPr>
            </a:lvl2pPr>
            <a:lvl3pPr>
              <a:buClr>
                <a:schemeClr val="bg2"/>
              </a:buClr>
              <a:defRPr sz="2200">
                <a:solidFill>
                  <a:schemeClr val="tx1"/>
                </a:solidFill>
              </a:defRPr>
            </a:lvl3pPr>
          </a:lstStyle>
          <a:p>
            <a:pPr lvl="0"/>
            <a:r>
              <a:rPr lang="es-ES" smtClean="0"/>
              <a:t>Click to edit Master text styles</a:t>
            </a:r>
          </a:p>
          <a:p>
            <a:pPr lvl="1"/>
            <a:r>
              <a:rPr lang="es-ES" smtClean="0"/>
              <a:t>Second level</a:t>
            </a:r>
          </a:p>
          <a:p>
            <a:pPr lvl="2"/>
            <a:r>
              <a:rPr lang="es-ES" smtClean="0"/>
              <a:t>Third </a:t>
            </a:r>
            <a:r>
              <a:rPr lang="es-ES" noProof="0" smtClean="0"/>
              <a:t>level</a:t>
            </a:r>
            <a:endParaRPr lang="es-ES" noProof="0" dirty="0" smtClean="0"/>
          </a:p>
        </p:txBody>
      </p:sp>
      <p:sp>
        <p:nvSpPr>
          <p:cNvPr id="7" name="Footer Placeholder 4"/>
          <p:cNvSpPr>
            <a:spLocks noGrp="1"/>
          </p:cNvSpPr>
          <p:nvPr>
            <p:ph type="ftr" sz="quarter" idx="3"/>
          </p:nvPr>
        </p:nvSpPr>
        <p:spPr>
          <a:xfrm>
            <a:off x="457200" y="6329363"/>
            <a:ext cx="6302375" cy="365125"/>
          </a:xfrm>
          <a:prstGeom prst="rect">
            <a:avLst/>
          </a:prstGeom>
        </p:spPr>
        <p:txBody>
          <a:bodyPr vert="horz" wrap="square" lIns="91440" tIns="45720" rIns="91440" bIns="45720" numCol="1" anchor="ctr" anchorCtr="0" compatLnSpc="1">
            <a:prstTxWarp prst="textNoShape">
              <a:avLst/>
            </a:prstTxWarp>
          </a:bodyPr>
          <a:lstStyle>
            <a:lvl1pPr eaLnBrk="1" hangingPunct="1">
              <a:defRPr sz="1000">
                <a:solidFill>
                  <a:srgbClr val="FFFFFF"/>
                </a:solidFill>
                <a:latin typeface="Tahoma" charset="0"/>
                <a:cs typeface="Tahoma" charset="0"/>
              </a:defRPr>
            </a:lvl1pPr>
          </a:lstStyle>
          <a:p>
            <a:r>
              <a:rPr lang="es-ES" noProof="0" dirty="0" smtClean="0"/>
              <a:t>Módulo A12 – Esfera y los principios de protección</a:t>
            </a:r>
          </a:p>
          <a:p>
            <a:r>
              <a:rPr lang="es-ES" noProof="0" dirty="0" smtClean="0"/>
              <a:t>Paquete de capacitación Esfera 2015</a:t>
            </a:r>
            <a:endParaRPr lang="es-ES" noProof="0" dirty="0"/>
          </a:p>
        </p:txBody>
      </p:sp>
    </p:spTree>
    <p:extLst>
      <p:ext uri="{BB962C8B-B14F-4D97-AF65-F5344CB8AC3E}">
        <p14:creationId xmlns:p14="http://schemas.microsoft.com/office/powerpoint/2010/main" val="331644986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0"/>
            <a:ext cx="8229600" cy="1081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72000" tIns="36000" rIns="72000" bIns="36000" numCol="1" anchor="ctr" anchorCtr="0" compatLnSpc="1">
            <a:prstTxWarp prst="textNoShape">
              <a:avLst/>
            </a:prstTxWarp>
          </a:bodyPr>
          <a:lstStyle/>
          <a:p>
            <a:pPr lvl="0"/>
            <a:r>
              <a:rPr lang="es-ES" noProof="0" smtClean="0"/>
              <a:t>Click to edit Master title style</a:t>
            </a:r>
            <a:endParaRPr lang="es-ES" noProof="0"/>
          </a:p>
        </p:txBody>
      </p:sp>
      <p:sp>
        <p:nvSpPr>
          <p:cNvPr id="1027" name="Text Placeholder 2"/>
          <p:cNvSpPr>
            <a:spLocks noGrp="1"/>
          </p:cNvSpPr>
          <p:nvPr>
            <p:ph type="body" idx="1"/>
          </p:nvPr>
        </p:nvSpPr>
        <p:spPr bwMode="auto">
          <a:xfrm>
            <a:off x="457200" y="1352550"/>
            <a:ext cx="8229600" cy="4784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s-ES" noProof="0" smtClean="0"/>
              <a:t>Click to edit Master text styles</a:t>
            </a:r>
          </a:p>
          <a:p>
            <a:pPr lvl="1"/>
            <a:r>
              <a:rPr lang="es-ES" noProof="0" smtClean="0"/>
              <a:t>Second level</a:t>
            </a:r>
          </a:p>
          <a:p>
            <a:pPr lvl="2"/>
            <a:r>
              <a:rPr lang="es-ES" noProof="0" smtClean="0"/>
              <a:t>Third level</a:t>
            </a:r>
            <a:endParaRPr lang="es-ES" noProof="0"/>
          </a:p>
        </p:txBody>
      </p:sp>
      <p:sp>
        <p:nvSpPr>
          <p:cNvPr id="5" name="Footer Placeholder 4"/>
          <p:cNvSpPr>
            <a:spLocks noGrp="1"/>
          </p:cNvSpPr>
          <p:nvPr>
            <p:ph type="ftr" sz="quarter" idx="3"/>
          </p:nvPr>
        </p:nvSpPr>
        <p:spPr>
          <a:xfrm>
            <a:off x="457200" y="6329363"/>
            <a:ext cx="6302375" cy="365125"/>
          </a:xfrm>
          <a:prstGeom prst="rect">
            <a:avLst/>
          </a:prstGeom>
        </p:spPr>
        <p:txBody>
          <a:bodyPr vert="horz" wrap="square" lIns="91440" tIns="45720" rIns="91440" bIns="45720" numCol="1" anchor="ctr" anchorCtr="0" compatLnSpc="1">
            <a:prstTxWarp prst="textNoShape">
              <a:avLst/>
            </a:prstTxWarp>
          </a:bodyPr>
          <a:lstStyle>
            <a:lvl1pPr eaLnBrk="1" hangingPunct="1">
              <a:defRPr sz="1000">
                <a:solidFill>
                  <a:srgbClr val="004386"/>
                </a:solidFill>
                <a:latin typeface="Tahoma" charset="0"/>
                <a:cs typeface="Tahoma" charset="0"/>
              </a:defRPr>
            </a:lvl1pPr>
          </a:lstStyle>
          <a:p>
            <a:r>
              <a:rPr lang="es-ES" noProof="0" smtClean="0"/>
              <a:t>Módulo A12 – Esfera y los principios de protección</a:t>
            </a:r>
          </a:p>
          <a:p>
            <a:r>
              <a:rPr lang="es-ES" noProof="0" smtClean="0"/>
              <a:t>Paquete de capacitación Esfera 2015</a:t>
            </a:r>
            <a:endParaRPr lang="es-ES" noProof="0"/>
          </a:p>
        </p:txBody>
      </p:sp>
    </p:spTree>
  </p:cSld>
  <p:clrMap bg1="lt1" tx1="dk1" bg2="lt2" tx2="dk2" accent1="accent1" accent2="accent2" accent3="accent3" accent4="accent4" accent5="accent5" accent6="accent6" hlink="hlink" folHlink="folHlink"/>
  <p:sldLayoutIdLst>
    <p:sldLayoutId id="2147483659" r:id="rId1"/>
    <p:sldLayoutId id="2147483660" r:id="rId2"/>
    <p:sldLayoutId id="2147483661" r:id="rId3"/>
    <p:sldLayoutId id="2147483662" r:id="rId4"/>
    <p:sldLayoutId id="2147483663" r:id="rId5"/>
  </p:sldLayoutIdLst>
  <p:hf sldNum="0" hdr="0" dt="0"/>
  <p:txStyles>
    <p:titleStyle>
      <a:lvl1pPr algn="l" defTabSz="457200" rtl="0" fontAlgn="base">
        <a:spcBef>
          <a:spcPct val="0"/>
        </a:spcBef>
        <a:spcAft>
          <a:spcPct val="0"/>
        </a:spcAft>
        <a:defRPr sz="2800" b="1" kern="1200">
          <a:solidFill>
            <a:schemeClr val="tx2"/>
          </a:solidFill>
          <a:latin typeface="Tahoma"/>
          <a:ea typeface="ヒラギノ角ゴ Pro W3" charset="0"/>
          <a:cs typeface="Tahoma"/>
        </a:defRPr>
      </a:lvl1pPr>
      <a:lvl2pPr algn="l" defTabSz="457200" rtl="0" fontAlgn="base">
        <a:spcBef>
          <a:spcPct val="0"/>
        </a:spcBef>
        <a:spcAft>
          <a:spcPct val="0"/>
        </a:spcAft>
        <a:defRPr sz="2800" b="1">
          <a:solidFill>
            <a:schemeClr val="tx2"/>
          </a:solidFill>
          <a:latin typeface="Tahoma" charset="0"/>
          <a:ea typeface="ヒラギノ角ゴ Pro W3" charset="0"/>
          <a:cs typeface="Tahoma" charset="0"/>
        </a:defRPr>
      </a:lvl2pPr>
      <a:lvl3pPr algn="l" defTabSz="457200" rtl="0" fontAlgn="base">
        <a:spcBef>
          <a:spcPct val="0"/>
        </a:spcBef>
        <a:spcAft>
          <a:spcPct val="0"/>
        </a:spcAft>
        <a:defRPr sz="2800" b="1">
          <a:solidFill>
            <a:schemeClr val="tx2"/>
          </a:solidFill>
          <a:latin typeface="Tahoma" charset="0"/>
          <a:ea typeface="ヒラギノ角ゴ Pro W3" charset="0"/>
          <a:cs typeface="Tahoma" charset="0"/>
        </a:defRPr>
      </a:lvl3pPr>
      <a:lvl4pPr algn="l" defTabSz="457200" rtl="0" fontAlgn="base">
        <a:spcBef>
          <a:spcPct val="0"/>
        </a:spcBef>
        <a:spcAft>
          <a:spcPct val="0"/>
        </a:spcAft>
        <a:defRPr sz="2800" b="1">
          <a:solidFill>
            <a:schemeClr val="tx2"/>
          </a:solidFill>
          <a:latin typeface="Tahoma" charset="0"/>
          <a:ea typeface="ヒラギノ角ゴ Pro W3" charset="0"/>
          <a:cs typeface="Tahoma" charset="0"/>
        </a:defRPr>
      </a:lvl4pPr>
      <a:lvl5pPr algn="l" defTabSz="457200" rtl="0" fontAlgn="base">
        <a:spcBef>
          <a:spcPct val="0"/>
        </a:spcBef>
        <a:spcAft>
          <a:spcPct val="0"/>
        </a:spcAft>
        <a:defRPr sz="2800" b="1">
          <a:solidFill>
            <a:schemeClr val="tx2"/>
          </a:solidFill>
          <a:latin typeface="Tahoma" charset="0"/>
          <a:ea typeface="ヒラギノ角ゴ Pro W3" charset="0"/>
          <a:cs typeface="Tahoma" charset="0"/>
        </a:defRPr>
      </a:lvl5pPr>
      <a:lvl6pPr marL="457200" algn="l" defTabSz="457200" rtl="0" fontAlgn="base">
        <a:spcBef>
          <a:spcPct val="0"/>
        </a:spcBef>
        <a:spcAft>
          <a:spcPct val="0"/>
        </a:spcAft>
        <a:defRPr sz="2800" b="1">
          <a:solidFill>
            <a:schemeClr val="tx2"/>
          </a:solidFill>
          <a:latin typeface="Tahoma" charset="0"/>
          <a:ea typeface="ヒラギノ角ゴ Pro W3" charset="0"/>
          <a:cs typeface="Tahoma" charset="0"/>
        </a:defRPr>
      </a:lvl6pPr>
      <a:lvl7pPr marL="914400" algn="l" defTabSz="457200" rtl="0" fontAlgn="base">
        <a:spcBef>
          <a:spcPct val="0"/>
        </a:spcBef>
        <a:spcAft>
          <a:spcPct val="0"/>
        </a:spcAft>
        <a:defRPr sz="2800" b="1">
          <a:solidFill>
            <a:schemeClr val="tx2"/>
          </a:solidFill>
          <a:latin typeface="Tahoma" charset="0"/>
          <a:ea typeface="ヒラギノ角ゴ Pro W3" charset="0"/>
          <a:cs typeface="Tahoma" charset="0"/>
        </a:defRPr>
      </a:lvl7pPr>
      <a:lvl8pPr marL="1371600" algn="l" defTabSz="457200" rtl="0" fontAlgn="base">
        <a:spcBef>
          <a:spcPct val="0"/>
        </a:spcBef>
        <a:spcAft>
          <a:spcPct val="0"/>
        </a:spcAft>
        <a:defRPr sz="2800" b="1">
          <a:solidFill>
            <a:schemeClr val="tx2"/>
          </a:solidFill>
          <a:latin typeface="Tahoma" charset="0"/>
          <a:ea typeface="ヒラギノ角ゴ Pro W3" charset="0"/>
          <a:cs typeface="Tahoma" charset="0"/>
        </a:defRPr>
      </a:lvl8pPr>
      <a:lvl9pPr marL="1828800" algn="l" defTabSz="457200" rtl="0" fontAlgn="base">
        <a:spcBef>
          <a:spcPct val="0"/>
        </a:spcBef>
        <a:spcAft>
          <a:spcPct val="0"/>
        </a:spcAft>
        <a:defRPr sz="2800" b="1">
          <a:solidFill>
            <a:schemeClr val="tx2"/>
          </a:solidFill>
          <a:latin typeface="Tahoma" charset="0"/>
          <a:ea typeface="ヒラギノ角ゴ Pro W3" charset="0"/>
          <a:cs typeface="Tahoma" charset="0"/>
        </a:defRPr>
      </a:lvl9pPr>
    </p:titleStyle>
    <p:bodyStyle>
      <a:lvl1pPr algn="l" defTabSz="457200" rtl="0" fontAlgn="base">
        <a:spcBef>
          <a:spcPct val="20000"/>
        </a:spcBef>
        <a:spcAft>
          <a:spcPct val="0"/>
        </a:spcAft>
        <a:buClr>
          <a:schemeClr val="tx2"/>
        </a:buClr>
        <a:defRPr sz="2200" kern="1200">
          <a:solidFill>
            <a:srgbClr val="004386"/>
          </a:solidFill>
          <a:latin typeface="Tahoma"/>
          <a:ea typeface="ヒラギノ角ゴ Pro W3" charset="0"/>
          <a:cs typeface="Tahoma"/>
        </a:defRPr>
      </a:lvl1pPr>
      <a:lvl2pPr marL="541338" indent="-365125" algn="l" defTabSz="457200" rtl="0" fontAlgn="base">
        <a:spcBef>
          <a:spcPts val="1000"/>
        </a:spcBef>
        <a:spcAft>
          <a:spcPct val="0"/>
        </a:spcAft>
        <a:buClr>
          <a:schemeClr val="tx2"/>
        </a:buClr>
        <a:buFont typeface="Arial" charset="0"/>
        <a:buChar char="•"/>
        <a:defRPr sz="2200" kern="1200">
          <a:solidFill>
            <a:srgbClr val="004386"/>
          </a:solidFill>
          <a:latin typeface="Tahoma"/>
          <a:ea typeface="Tahoma" charset="0"/>
          <a:cs typeface="Tahoma"/>
        </a:defRPr>
      </a:lvl2pPr>
      <a:lvl3pPr marL="1082675" indent="-365125" algn="l" defTabSz="457200" rtl="0" fontAlgn="base">
        <a:spcBef>
          <a:spcPts val="1000"/>
        </a:spcBef>
        <a:spcAft>
          <a:spcPct val="0"/>
        </a:spcAft>
        <a:buClr>
          <a:schemeClr val="tx2"/>
        </a:buClr>
        <a:buFont typeface="Lucida Grande" charset="0"/>
        <a:buChar char="-"/>
        <a:defRPr sz="2200" kern="1200">
          <a:solidFill>
            <a:srgbClr val="004386"/>
          </a:solidFill>
          <a:latin typeface="Tahoma"/>
          <a:ea typeface="Tahoma" charset="0"/>
          <a:cs typeface="Tahoma"/>
        </a:defRPr>
      </a:lvl3pPr>
      <a:lvl4pPr marL="1600200" indent="-228600" algn="l" defTabSz="457200" rtl="0" fontAlgn="base">
        <a:spcBef>
          <a:spcPct val="20000"/>
        </a:spcBef>
        <a:spcAft>
          <a:spcPct val="0"/>
        </a:spcAft>
        <a:buFont typeface="Arial" charset="0"/>
        <a:buChar char="–"/>
        <a:defRPr sz="2400" kern="1200">
          <a:solidFill>
            <a:schemeClr val="tx1"/>
          </a:solidFill>
          <a:latin typeface="Lucida Sans Regular"/>
          <a:ea typeface="ヒラギノ角ゴ Pro W3" charset="0"/>
          <a:cs typeface="Lucida Sans Regular"/>
        </a:defRPr>
      </a:lvl4pPr>
      <a:lvl5pPr marL="2057400" indent="-228600" algn="l" defTabSz="457200" rtl="0" fontAlgn="base">
        <a:spcBef>
          <a:spcPct val="20000"/>
        </a:spcBef>
        <a:spcAft>
          <a:spcPct val="0"/>
        </a:spcAft>
        <a:buFont typeface="Arial" charset="0"/>
        <a:buChar char="»"/>
        <a:defRPr sz="2400" kern="1200">
          <a:solidFill>
            <a:schemeClr val="tx1"/>
          </a:solidFill>
          <a:latin typeface="Lucida Sans Regular"/>
          <a:ea typeface="Lucida Sans Regular" charset="0"/>
          <a:cs typeface="Lucida Sans Regular"/>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5.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9.xml"/><Relationship Id="rId3" Type="http://schemas.openxmlformats.org/officeDocument/2006/relationships/image" Target="../media/image13.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6.jpg"/><Relationship Id="rId4" Type="http://schemas.openxmlformats.org/officeDocument/2006/relationships/image" Target="../media/image7.png"/><Relationship Id="rId5" Type="http://schemas.openxmlformats.org/officeDocument/2006/relationships/image" Target="../media/image8.jpeg"/><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image" Target="../media/image9.jpe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image" Target="../media/image10.png"/></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7.xml"/><Relationship Id="rId4" Type="http://schemas.openxmlformats.org/officeDocument/2006/relationships/package" Target="../embeddings/Microsoft_Word_Document1.docx"/><Relationship Id="rId5" Type="http://schemas.openxmlformats.org/officeDocument/2006/relationships/image" Target="../media/image11.emf"/><Relationship Id="rId1" Type="http://schemas.openxmlformats.org/officeDocument/2006/relationships/vmlDrawing" Target="../drawings/vmlDrawing1.vml"/><Relationship Id="rId2"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8.xml"/><Relationship Id="rId3" Type="http://schemas.openxmlformats.org/officeDocument/2006/relationships/image" Target="../media/image1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Spanish-Sphere-logo.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100448" y="498334"/>
            <a:ext cx="2940100" cy="1198091"/>
          </a:xfrm>
          <a:prstGeom prst="rect">
            <a:avLst/>
          </a:prstGeom>
        </p:spPr>
      </p:pic>
      <p:sp>
        <p:nvSpPr>
          <p:cNvPr id="9218" name="TextBox 4"/>
          <p:cNvSpPr txBox="1">
            <a:spLocks noChangeArrowheads="1"/>
          </p:cNvSpPr>
          <p:nvPr/>
        </p:nvSpPr>
        <p:spPr bwMode="auto">
          <a:xfrm>
            <a:off x="957263" y="6103938"/>
            <a:ext cx="4968875"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charset="0"/>
                <a:ea typeface="ヒラギノ角ゴ Pro W3" charset="0"/>
              </a:defRPr>
            </a:lvl1pPr>
            <a:lvl2pPr marL="742950" indent="-285750">
              <a:defRPr>
                <a:solidFill>
                  <a:schemeClr val="tx1"/>
                </a:solidFill>
                <a:latin typeface="Calibri" charset="0"/>
                <a:ea typeface="ヒラギノ角ゴ Pro W3" charset="0"/>
              </a:defRPr>
            </a:lvl2pPr>
            <a:lvl3pPr marL="1143000" indent="-228600">
              <a:defRPr>
                <a:solidFill>
                  <a:schemeClr val="tx1"/>
                </a:solidFill>
                <a:latin typeface="Calibri" charset="0"/>
                <a:ea typeface="ヒラギノ角ゴ Pro W3" charset="0"/>
              </a:defRPr>
            </a:lvl3pPr>
            <a:lvl4pPr marL="1600200" indent="-228600">
              <a:defRPr>
                <a:solidFill>
                  <a:schemeClr val="tx1"/>
                </a:solidFill>
                <a:latin typeface="Calibri" charset="0"/>
                <a:ea typeface="ヒラギノ角ゴ Pro W3" charset="0"/>
              </a:defRPr>
            </a:lvl4pPr>
            <a:lvl5pPr marL="2057400" indent="-228600">
              <a:defRPr>
                <a:solidFill>
                  <a:schemeClr val="tx1"/>
                </a:solidFill>
                <a:latin typeface="Calibri" charset="0"/>
                <a:ea typeface="ヒラギノ角ゴ Pro W3" charset="0"/>
              </a:defRPr>
            </a:lvl5pPr>
            <a:lvl6pPr marL="2514600" indent="-228600" fontAlgn="base">
              <a:spcBef>
                <a:spcPct val="0"/>
              </a:spcBef>
              <a:spcAft>
                <a:spcPct val="0"/>
              </a:spcAft>
              <a:defRPr>
                <a:solidFill>
                  <a:schemeClr val="tx1"/>
                </a:solidFill>
                <a:latin typeface="Calibri" charset="0"/>
                <a:ea typeface="ヒラギノ角ゴ Pro W3" charset="0"/>
              </a:defRPr>
            </a:lvl6pPr>
            <a:lvl7pPr marL="2971800" indent="-228600" fontAlgn="base">
              <a:spcBef>
                <a:spcPct val="0"/>
              </a:spcBef>
              <a:spcAft>
                <a:spcPct val="0"/>
              </a:spcAft>
              <a:defRPr>
                <a:solidFill>
                  <a:schemeClr val="tx1"/>
                </a:solidFill>
                <a:latin typeface="Calibri" charset="0"/>
                <a:ea typeface="ヒラギノ角ゴ Pro W3" charset="0"/>
              </a:defRPr>
            </a:lvl7pPr>
            <a:lvl8pPr marL="3429000" indent="-228600" fontAlgn="base">
              <a:spcBef>
                <a:spcPct val="0"/>
              </a:spcBef>
              <a:spcAft>
                <a:spcPct val="0"/>
              </a:spcAft>
              <a:defRPr>
                <a:solidFill>
                  <a:schemeClr val="tx1"/>
                </a:solidFill>
                <a:latin typeface="Calibri" charset="0"/>
                <a:ea typeface="ヒラギノ角ゴ Pro W3" charset="0"/>
              </a:defRPr>
            </a:lvl8pPr>
            <a:lvl9pPr marL="3886200" indent="-228600" fontAlgn="base">
              <a:spcBef>
                <a:spcPct val="0"/>
              </a:spcBef>
              <a:spcAft>
                <a:spcPct val="0"/>
              </a:spcAft>
              <a:defRPr>
                <a:solidFill>
                  <a:schemeClr val="tx1"/>
                </a:solidFill>
                <a:latin typeface="Calibri" charset="0"/>
                <a:ea typeface="ヒラギノ角ゴ Pro W3" charset="0"/>
              </a:defRPr>
            </a:lvl9pPr>
          </a:lstStyle>
          <a:p>
            <a:pPr eaLnBrk="1" hangingPunct="1"/>
            <a:r>
              <a:rPr lang="es-ES" sz="1600" dirty="0">
                <a:solidFill>
                  <a:schemeClr val="bg1"/>
                </a:solidFill>
                <a:latin typeface="Tahoma" charset="0"/>
                <a:cs typeface="Tahoma" charset="0"/>
              </a:rPr>
              <a:t>Módulo A12 – Paquete de capacitación Esfera 2015</a:t>
            </a:r>
          </a:p>
        </p:txBody>
      </p:sp>
      <p:sp>
        <p:nvSpPr>
          <p:cNvPr id="9219" name="Title 1"/>
          <p:cNvSpPr txBox="1">
            <a:spLocks/>
          </p:cNvSpPr>
          <p:nvPr/>
        </p:nvSpPr>
        <p:spPr bwMode="auto">
          <a:xfrm>
            <a:off x="1704975" y="4052888"/>
            <a:ext cx="5735638" cy="1181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charset="0"/>
                <a:ea typeface="ヒラギノ角ゴ Pro W3" charset="0"/>
              </a:defRPr>
            </a:lvl1pPr>
            <a:lvl2pPr marL="742950" indent="-285750">
              <a:defRPr>
                <a:solidFill>
                  <a:schemeClr val="tx1"/>
                </a:solidFill>
                <a:latin typeface="Calibri" charset="0"/>
                <a:ea typeface="ヒラギノ角ゴ Pro W3" charset="0"/>
              </a:defRPr>
            </a:lvl2pPr>
            <a:lvl3pPr marL="1143000" indent="-228600">
              <a:defRPr>
                <a:solidFill>
                  <a:schemeClr val="tx1"/>
                </a:solidFill>
                <a:latin typeface="Calibri" charset="0"/>
                <a:ea typeface="ヒラギノ角ゴ Pro W3" charset="0"/>
              </a:defRPr>
            </a:lvl3pPr>
            <a:lvl4pPr marL="1600200" indent="-228600">
              <a:defRPr>
                <a:solidFill>
                  <a:schemeClr val="tx1"/>
                </a:solidFill>
                <a:latin typeface="Calibri" charset="0"/>
                <a:ea typeface="ヒラギノ角ゴ Pro W3" charset="0"/>
              </a:defRPr>
            </a:lvl4pPr>
            <a:lvl5pPr marL="2057400" indent="-228600">
              <a:defRPr>
                <a:solidFill>
                  <a:schemeClr val="tx1"/>
                </a:solidFill>
                <a:latin typeface="Calibri" charset="0"/>
                <a:ea typeface="ヒラギノ角ゴ Pro W3" charset="0"/>
              </a:defRPr>
            </a:lvl5pPr>
            <a:lvl6pPr marL="2514600" indent="-228600" fontAlgn="base">
              <a:spcBef>
                <a:spcPct val="0"/>
              </a:spcBef>
              <a:spcAft>
                <a:spcPct val="0"/>
              </a:spcAft>
              <a:defRPr>
                <a:solidFill>
                  <a:schemeClr val="tx1"/>
                </a:solidFill>
                <a:latin typeface="Calibri" charset="0"/>
                <a:ea typeface="ヒラギノ角ゴ Pro W3" charset="0"/>
              </a:defRPr>
            </a:lvl6pPr>
            <a:lvl7pPr marL="2971800" indent="-228600" fontAlgn="base">
              <a:spcBef>
                <a:spcPct val="0"/>
              </a:spcBef>
              <a:spcAft>
                <a:spcPct val="0"/>
              </a:spcAft>
              <a:defRPr>
                <a:solidFill>
                  <a:schemeClr val="tx1"/>
                </a:solidFill>
                <a:latin typeface="Calibri" charset="0"/>
                <a:ea typeface="ヒラギノ角ゴ Pro W3" charset="0"/>
              </a:defRPr>
            </a:lvl7pPr>
            <a:lvl8pPr marL="3429000" indent="-228600" fontAlgn="base">
              <a:spcBef>
                <a:spcPct val="0"/>
              </a:spcBef>
              <a:spcAft>
                <a:spcPct val="0"/>
              </a:spcAft>
              <a:defRPr>
                <a:solidFill>
                  <a:schemeClr val="tx1"/>
                </a:solidFill>
                <a:latin typeface="Calibri" charset="0"/>
                <a:ea typeface="ヒラギノ角ゴ Pro W3" charset="0"/>
              </a:defRPr>
            </a:lvl8pPr>
            <a:lvl9pPr marL="3886200" indent="-228600" fontAlgn="base">
              <a:spcBef>
                <a:spcPct val="0"/>
              </a:spcBef>
              <a:spcAft>
                <a:spcPct val="0"/>
              </a:spcAft>
              <a:defRPr>
                <a:solidFill>
                  <a:schemeClr val="tx1"/>
                </a:solidFill>
                <a:latin typeface="Calibri" charset="0"/>
                <a:ea typeface="ヒラギノ角ゴ Pro W3" charset="0"/>
              </a:defRPr>
            </a:lvl9pPr>
          </a:lstStyle>
          <a:p>
            <a:pPr algn="ctr" eaLnBrk="1" hangingPunct="1"/>
            <a:r>
              <a:rPr lang="es-ES" sz="2400" i="1">
                <a:solidFill>
                  <a:schemeClr val="accent1"/>
                </a:solidFill>
                <a:latin typeface="Tahoma" charset="0"/>
                <a:cs typeface="Tahoma" charset="0"/>
              </a:rPr>
              <a:t>¿Qué son los principios de protección de Esfera y por qué son importantes para todos los actores humanitarios?</a:t>
            </a:r>
          </a:p>
        </p:txBody>
      </p:sp>
      <p:sp>
        <p:nvSpPr>
          <p:cNvPr id="9220" name="TextBox 5"/>
          <p:cNvSpPr txBox="1">
            <a:spLocks noChangeArrowheads="1"/>
          </p:cNvSpPr>
          <p:nvPr/>
        </p:nvSpPr>
        <p:spPr bwMode="auto">
          <a:xfrm>
            <a:off x="1464588" y="2387600"/>
            <a:ext cx="6111875" cy="903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defRPr>
                <a:solidFill>
                  <a:schemeClr val="tx1"/>
                </a:solidFill>
                <a:latin typeface="Calibri" charset="0"/>
                <a:ea typeface="ヒラギノ角ゴ Pro W3" charset="0"/>
              </a:defRPr>
            </a:lvl1pPr>
            <a:lvl2pPr marL="742950" indent="-285750">
              <a:defRPr>
                <a:solidFill>
                  <a:schemeClr val="tx1"/>
                </a:solidFill>
                <a:latin typeface="Calibri" charset="0"/>
                <a:ea typeface="ヒラギノ角ゴ Pro W3" charset="0"/>
              </a:defRPr>
            </a:lvl2pPr>
            <a:lvl3pPr marL="1143000" indent="-228600">
              <a:defRPr>
                <a:solidFill>
                  <a:schemeClr val="tx1"/>
                </a:solidFill>
                <a:latin typeface="Calibri" charset="0"/>
                <a:ea typeface="ヒラギノ角ゴ Pro W3" charset="0"/>
              </a:defRPr>
            </a:lvl3pPr>
            <a:lvl4pPr marL="1600200" indent="-228600">
              <a:defRPr>
                <a:solidFill>
                  <a:schemeClr val="tx1"/>
                </a:solidFill>
                <a:latin typeface="Calibri" charset="0"/>
                <a:ea typeface="ヒラギノ角ゴ Pro W3" charset="0"/>
              </a:defRPr>
            </a:lvl4pPr>
            <a:lvl5pPr marL="2057400" indent="-228600">
              <a:defRPr>
                <a:solidFill>
                  <a:schemeClr val="tx1"/>
                </a:solidFill>
                <a:latin typeface="Calibri" charset="0"/>
                <a:ea typeface="ヒラギノ角ゴ Pro W3" charset="0"/>
              </a:defRPr>
            </a:lvl5pPr>
            <a:lvl6pPr marL="2514600" indent="-228600" fontAlgn="base">
              <a:spcBef>
                <a:spcPct val="0"/>
              </a:spcBef>
              <a:spcAft>
                <a:spcPct val="0"/>
              </a:spcAft>
              <a:defRPr>
                <a:solidFill>
                  <a:schemeClr val="tx1"/>
                </a:solidFill>
                <a:latin typeface="Calibri" charset="0"/>
                <a:ea typeface="ヒラギノ角ゴ Pro W3" charset="0"/>
              </a:defRPr>
            </a:lvl6pPr>
            <a:lvl7pPr marL="2971800" indent="-228600" fontAlgn="base">
              <a:spcBef>
                <a:spcPct val="0"/>
              </a:spcBef>
              <a:spcAft>
                <a:spcPct val="0"/>
              </a:spcAft>
              <a:defRPr>
                <a:solidFill>
                  <a:schemeClr val="tx1"/>
                </a:solidFill>
                <a:latin typeface="Calibri" charset="0"/>
                <a:ea typeface="ヒラギノ角ゴ Pro W3" charset="0"/>
              </a:defRPr>
            </a:lvl7pPr>
            <a:lvl8pPr marL="3429000" indent="-228600" fontAlgn="base">
              <a:spcBef>
                <a:spcPct val="0"/>
              </a:spcBef>
              <a:spcAft>
                <a:spcPct val="0"/>
              </a:spcAft>
              <a:defRPr>
                <a:solidFill>
                  <a:schemeClr val="tx1"/>
                </a:solidFill>
                <a:latin typeface="Calibri" charset="0"/>
                <a:ea typeface="ヒラギノ角ゴ Pro W3" charset="0"/>
              </a:defRPr>
            </a:lvl8pPr>
            <a:lvl9pPr marL="3886200" indent="-228600" fontAlgn="base">
              <a:spcBef>
                <a:spcPct val="0"/>
              </a:spcBef>
              <a:spcAft>
                <a:spcPct val="0"/>
              </a:spcAft>
              <a:defRPr>
                <a:solidFill>
                  <a:schemeClr val="tx1"/>
                </a:solidFill>
                <a:latin typeface="Calibri" charset="0"/>
                <a:ea typeface="ヒラギノ角ゴ Pro W3" charset="0"/>
              </a:defRPr>
            </a:lvl9pPr>
          </a:lstStyle>
          <a:p>
            <a:pPr algn="ctr" eaLnBrk="1" hangingPunct="1">
              <a:lnSpc>
                <a:spcPct val="110000"/>
              </a:lnSpc>
            </a:pPr>
            <a:r>
              <a:rPr lang="es-ES" sz="2800" b="1">
                <a:solidFill>
                  <a:schemeClr val="tx2"/>
                </a:solidFill>
                <a:latin typeface="Tahoma" charset="0"/>
                <a:cs typeface="Tahoma" charset="0"/>
              </a:rPr>
              <a:t>Esfera y los principios de protección</a:t>
            </a:r>
            <a:endParaRPr lang="es-ES" sz="2800" b="1">
              <a:latin typeface="Tahoma" charset="0"/>
              <a:cs typeface="Tahoma" charset="0"/>
            </a:endParaRPr>
          </a:p>
        </p:txBody>
      </p:sp>
    </p:spTree>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1"/>
          <p:cNvSpPr>
            <a:spLocks noGrp="1"/>
          </p:cNvSpPr>
          <p:nvPr>
            <p:ph type="title"/>
          </p:nvPr>
        </p:nvSpPr>
        <p:spPr>
          <a:xfrm>
            <a:off x="457200" y="0"/>
            <a:ext cx="8229600" cy="1081088"/>
          </a:xfrm>
        </p:spPr>
        <p:txBody>
          <a:bodyPr/>
          <a:lstStyle/>
          <a:p>
            <a:r>
              <a:rPr lang="es-ES" sz="2600" dirty="0">
                <a:latin typeface="Tahoma" charset="0"/>
                <a:cs typeface="Tahoma" charset="0"/>
              </a:rPr>
              <a:t>Juego de cartas: </a:t>
            </a:r>
            <a:r>
              <a:rPr lang="en-US" dirty="0">
                <a:latin typeface="Tahoma" charset="0"/>
                <a:cs typeface="Tahoma" charset="0"/>
              </a:rPr>
              <a:t/>
            </a:r>
            <a:br>
              <a:rPr lang="en-US" dirty="0">
                <a:latin typeface="Tahoma" charset="0"/>
                <a:cs typeface="Tahoma" charset="0"/>
              </a:rPr>
            </a:br>
            <a:r>
              <a:rPr lang="es-ES" sz="2600" dirty="0">
                <a:latin typeface="Tahoma" charset="0"/>
                <a:cs typeface="Tahoma" charset="0"/>
              </a:rPr>
              <a:t>Los principios de protección en acción</a:t>
            </a:r>
          </a:p>
        </p:txBody>
      </p:sp>
      <p:sp>
        <p:nvSpPr>
          <p:cNvPr id="26627" name="Content Placeholder 4"/>
          <p:cNvSpPr>
            <a:spLocks noGrp="1"/>
          </p:cNvSpPr>
          <p:nvPr>
            <p:ph idx="1"/>
          </p:nvPr>
        </p:nvSpPr>
        <p:spPr>
          <a:xfrm>
            <a:off x="457199" y="1339850"/>
            <a:ext cx="8229601" cy="5216369"/>
          </a:xfrm>
        </p:spPr>
        <p:txBody>
          <a:bodyPr/>
          <a:lstStyle/>
          <a:p>
            <a:r>
              <a:rPr lang="es-ES" dirty="0">
                <a:latin typeface="Tahoma" charset="0"/>
                <a:cs typeface="Tahoma" charset="0"/>
              </a:rPr>
              <a:t>En grupos</a:t>
            </a:r>
          </a:p>
          <a:p>
            <a:pPr marL="354013" lvl="1" indent="-354013">
              <a:spcBef>
                <a:spcPts val="700"/>
              </a:spcBef>
            </a:pPr>
            <a:r>
              <a:rPr lang="es-ES" dirty="0">
                <a:latin typeface="Tahoma" charset="0"/>
                <a:cs typeface="Tahoma" charset="0"/>
              </a:rPr>
              <a:t>Dibujar 4 columnas en un </a:t>
            </a:r>
            <a:r>
              <a:rPr lang="es-ES" dirty="0" err="1">
                <a:latin typeface="Tahoma" charset="0"/>
                <a:cs typeface="Tahoma" charset="0"/>
              </a:rPr>
              <a:t>rotafolio</a:t>
            </a:r>
            <a:r>
              <a:rPr lang="es-ES" dirty="0">
                <a:latin typeface="Tahoma" charset="0"/>
                <a:cs typeface="Tahoma" charset="0"/>
              </a:rPr>
              <a:t> y escribir el título de cada Principio de protección como encabezados.</a:t>
            </a:r>
          </a:p>
          <a:p>
            <a:pPr marL="354013" lvl="1" indent="-354013">
              <a:spcBef>
                <a:spcPts val="700"/>
              </a:spcBef>
            </a:pPr>
            <a:r>
              <a:rPr lang="es-ES" dirty="0">
                <a:latin typeface="Tahoma" charset="0"/>
                <a:cs typeface="Tahoma" charset="0"/>
              </a:rPr>
              <a:t>Mire las cartas que se han distribuido: cada carta contiene una acción que puede realizarse para hacer cumplir uno o varios principios de protección. Debata en su grupo y posicione cada carta en la columna del principio </a:t>
            </a:r>
            <a:r>
              <a:rPr lang="es-ES" dirty="0" smtClean="0">
                <a:latin typeface="Tahoma" charset="0"/>
                <a:cs typeface="Tahoma" charset="0"/>
              </a:rPr>
              <a:t/>
            </a:r>
            <a:br>
              <a:rPr lang="es-ES" dirty="0" smtClean="0">
                <a:latin typeface="Tahoma" charset="0"/>
                <a:cs typeface="Tahoma" charset="0"/>
              </a:rPr>
            </a:br>
            <a:r>
              <a:rPr lang="es-ES" dirty="0" smtClean="0">
                <a:latin typeface="Tahoma" charset="0"/>
                <a:cs typeface="Tahoma" charset="0"/>
              </a:rPr>
              <a:t>que </a:t>
            </a:r>
            <a:r>
              <a:rPr lang="es-ES" dirty="0">
                <a:latin typeface="Tahoma" charset="0"/>
                <a:cs typeface="Tahoma" charset="0"/>
              </a:rPr>
              <a:t>más apoya su acción. </a:t>
            </a:r>
          </a:p>
          <a:p>
            <a:pPr marL="354013" lvl="1" indent="-354013">
              <a:spcBef>
                <a:spcPts val="700"/>
              </a:spcBef>
            </a:pPr>
            <a:r>
              <a:rPr lang="es-ES" dirty="0">
                <a:latin typeface="Tahoma" charset="0"/>
                <a:cs typeface="Tahoma" charset="0"/>
              </a:rPr>
              <a:t>También tiene 5 cartas en blanco </a:t>
            </a:r>
            <a:r>
              <a:rPr lang="es-ES" dirty="0" smtClean="0">
                <a:latin typeface="Tahoma" charset="0"/>
                <a:cs typeface="Tahoma" charset="0"/>
              </a:rPr>
              <a:t/>
            </a:r>
            <a:br>
              <a:rPr lang="es-ES" dirty="0" smtClean="0">
                <a:latin typeface="Tahoma" charset="0"/>
                <a:cs typeface="Tahoma" charset="0"/>
              </a:rPr>
            </a:br>
            <a:r>
              <a:rPr lang="es-ES" dirty="0" smtClean="0">
                <a:latin typeface="Tahoma" charset="0"/>
                <a:cs typeface="Tahoma" charset="0"/>
              </a:rPr>
              <a:t>adicionales</a:t>
            </a:r>
            <a:r>
              <a:rPr lang="es-ES" dirty="0">
                <a:latin typeface="Tahoma" charset="0"/>
                <a:cs typeface="Tahoma" charset="0"/>
              </a:rPr>
              <a:t>: escriba acciones de </a:t>
            </a:r>
            <a:r>
              <a:rPr lang="es-ES" dirty="0" smtClean="0">
                <a:latin typeface="Tahoma" charset="0"/>
                <a:cs typeface="Tahoma" charset="0"/>
              </a:rPr>
              <a:t/>
            </a:r>
            <a:br>
              <a:rPr lang="es-ES" dirty="0" smtClean="0">
                <a:latin typeface="Tahoma" charset="0"/>
                <a:cs typeface="Tahoma" charset="0"/>
              </a:rPr>
            </a:br>
            <a:r>
              <a:rPr lang="es-ES" dirty="0" smtClean="0">
                <a:latin typeface="Tahoma" charset="0"/>
                <a:cs typeface="Tahoma" charset="0"/>
              </a:rPr>
              <a:t>protección </a:t>
            </a:r>
            <a:r>
              <a:rPr lang="es-ES" dirty="0">
                <a:latin typeface="Tahoma" charset="0"/>
                <a:cs typeface="Tahoma" charset="0"/>
              </a:rPr>
              <a:t>adicionales que son </a:t>
            </a:r>
            <a:r>
              <a:rPr lang="es-ES" dirty="0" smtClean="0">
                <a:latin typeface="Tahoma" charset="0"/>
                <a:cs typeface="Tahoma" charset="0"/>
              </a:rPr>
              <a:t/>
            </a:r>
            <a:br>
              <a:rPr lang="es-ES" dirty="0" smtClean="0">
                <a:latin typeface="Tahoma" charset="0"/>
                <a:cs typeface="Tahoma" charset="0"/>
              </a:rPr>
            </a:br>
            <a:r>
              <a:rPr lang="es-ES" dirty="0" smtClean="0">
                <a:latin typeface="Tahoma" charset="0"/>
                <a:cs typeface="Tahoma" charset="0"/>
              </a:rPr>
              <a:t>importantes </a:t>
            </a:r>
            <a:r>
              <a:rPr lang="es-ES" dirty="0">
                <a:latin typeface="Tahoma" charset="0"/>
                <a:cs typeface="Tahoma" charset="0"/>
              </a:rPr>
              <a:t>en su contexto operativo, </a:t>
            </a:r>
            <a:r>
              <a:rPr lang="es-ES" dirty="0" smtClean="0">
                <a:latin typeface="Tahoma" charset="0"/>
                <a:cs typeface="Tahoma" charset="0"/>
              </a:rPr>
              <a:t/>
            </a:r>
            <a:br>
              <a:rPr lang="es-ES" dirty="0" smtClean="0">
                <a:latin typeface="Tahoma" charset="0"/>
                <a:cs typeface="Tahoma" charset="0"/>
              </a:rPr>
            </a:br>
            <a:r>
              <a:rPr lang="es-ES" dirty="0" smtClean="0">
                <a:latin typeface="Tahoma" charset="0"/>
                <a:cs typeface="Tahoma" charset="0"/>
              </a:rPr>
              <a:t>y </a:t>
            </a:r>
            <a:r>
              <a:rPr lang="es-ES" dirty="0">
                <a:latin typeface="Tahoma" charset="0"/>
                <a:cs typeface="Tahoma" charset="0"/>
              </a:rPr>
              <a:t>posiciónelas bajo el principio apropiado.</a:t>
            </a:r>
          </a:p>
        </p:txBody>
      </p:sp>
      <p:sp>
        <p:nvSpPr>
          <p:cNvPr id="26628" name="Footer Placeholder 3"/>
          <p:cNvSpPr>
            <a:spLocks noGrp="1"/>
          </p:cNvSpPr>
          <p:nvPr>
            <p:ph type="ftr" sz="quarter" idx="3"/>
          </p:nvPr>
        </p:nvSpPr>
        <p:spPr bwMode="auto">
          <a:xfrm>
            <a:off x="457200" y="6380163"/>
            <a:ext cx="6072188"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charset="0"/>
                <a:ea typeface="ヒラギノ角ゴ Pro W3" charset="0"/>
              </a:defRPr>
            </a:lvl1pPr>
            <a:lvl2pPr marL="742950" indent="-285750">
              <a:defRPr>
                <a:solidFill>
                  <a:schemeClr val="tx1"/>
                </a:solidFill>
                <a:latin typeface="Calibri" charset="0"/>
                <a:ea typeface="ヒラギノ角ゴ Pro W3" charset="0"/>
              </a:defRPr>
            </a:lvl2pPr>
            <a:lvl3pPr marL="1143000" indent="-228600">
              <a:defRPr>
                <a:solidFill>
                  <a:schemeClr val="tx1"/>
                </a:solidFill>
                <a:latin typeface="Calibri" charset="0"/>
                <a:ea typeface="ヒラギノ角ゴ Pro W3" charset="0"/>
              </a:defRPr>
            </a:lvl3pPr>
            <a:lvl4pPr marL="1600200" indent="-228600">
              <a:defRPr>
                <a:solidFill>
                  <a:schemeClr val="tx1"/>
                </a:solidFill>
                <a:latin typeface="Calibri" charset="0"/>
                <a:ea typeface="ヒラギノ角ゴ Pro W3" charset="0"/>
              </a:defRPr>
            </a:lvl4pPr>
            <a:lvl5pPr marL="2057400" indent="-228600">
              <a:defRPr>
                <a:solidFill>
                  <a:schemeClr val="tx1"/>
                </a:solidFill>
                <a:latin typeface="Calibri" charset="0"/>
                <a:ea typeface="ヒラギノ角ゴ Pro W3" charset="0"/>
              </a:defRPr>
            </a:lvl5pPr>
            <a:lvl6pPr marL="2514600" indent="-228600" fontAlgn="base">
              <a:spcBef>
                <a:spcPct val="0"/>
              </a:spcBef>
              <a:spcAft>
                <a:spcPct val="0"/>
              </a:spcAft>
              <a:defRPr>
                <a:solidFill>
                  <a:schemeClr val="tx1"/>
                </a:solidFill>
                <a:latin typeface="Calibri" charset="0"/>
                <a:ea typeface="ヒラギノ角ゴ Pro W3" charset="0"/>
              </a:defRPr>
            </a:lvl6pPr>
            <a:lvl7pPr marL="2971800" indent="-228600" fontAlgn="base">
              <a:spcBef>
                <a:spcPct val="0"/>
              </a:spcBef>
              <a:spcAft>
                <a:spcPct val="0"/>
              </a:spcAft>
              <a:defRPr>
                <a:solidFill>
                  <a:schemeClr val="tx1"/>
                </a:solidFill>
                <a:latin typeface="Calibri" charset="0"/>
                <a:ea typeface="ヒラギノ角ゴ Pro W3" charset="0"/>
              </a:defRPr>
            </a:lvl7pPr>
            <a:lvl8pPr marL="3429000" indent="-228600" fontAlgn="base">
              <a:spcBef>
                <a:spcPct val="0"/>
              </a:spcBef>
              <a:spcAft>
                <a:spcPct val="0"/>
              </a:spcAft>
              <a:defRPr>
                <a:solidFill>
                  <a:schemeClr val="tx1"/>
                </a:solidFill>
                <a:latin typeface="Calibri" charset="0"/>
                <a:ea typeface="ヒラギノ角ゴ Pro W3" charset="0"/>
              </a:defRPr>
            </a:lvl8pPr>
            <a:lvl9pPr marL="3886200" indent="-228600" fontAlgn="base">
              <a:spcBef>
                <a:spcPct val="0"/>
              </a:spcBef>
              <a:spcAft>
                <a:spcPct val="0"/>
              </a:spcAft>
              <a:defRPr>
                <a:solidFill>
                  <a:schemeClr val="tx1"/>
                </a:solidFill>
                <a:latin typeface="Calibri" charset="0"/>
                <a:ea typeface="ヒラギノ角ゴ Pro W3" charset="0"/>
              </a:defRPr>
            </a:lvl9pPr>
          </a:lstStyle>
          <a:p>
            <a:r>
              <a:rPr lang="es-ES">
                <a:solidFill>
                  <a:schemeClr val="bg1"/>
                </a:solidFill>
                <a:latin typeface="Tahoma" charset="0"/>
              </a:rPr>
              <a:t>Módulo A12 – Esfera y los principios de protección</a:t>
            </a:r>
          </a:p>
          <a:p>
            <a:r>
              <a:rPr lang="es-ES">
                <a:solidFill>
                  <a:schemeClr val="bg1"/>
                </a:solidFill>
                <a:latin typeface="Tahoma" charset="0"/>
              </a:rPr>
              <a:t>Paquete de capacitación Esfera 2015</a:t>
            </a:r>
          </a:p>
        </p:txBody>
      </p:sp>
      <p:pic>
        <p:nvPicPr>
          <p:cNvPr id="26629" name="Picture 2" descr="clock-20.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115300" y="77788"/>
            <a:ext cx="1031875" cy="900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le 1"/>
          <p:cNvSpPr>
            <a:spLocks noGrp="1"/>
          </p:cNvSpPr>
          <p:nvPr>
            <p:ph type="title"/>
          </p:nvPr>
        </p:nvSpPr>
        <p:spPr>
          <a:xfrm>
            <a:off x="457200" y="0"/>
            <a:ext cx="7680325" cy="1081088"/>
          </a:xfrm>
        </p:spPr>
        <p:txBody>
          <a:bodyPr/>
          <a:lstStyle/>
          <a:p>
            <a:r>
              <a:rPr lang="es-ES">
                <a:latin typeface="Tahoma" charset="0"/>
                <a:cs typeface="Tahoma" charset="0"/>
              </a:rPr>
              <a:t>Mensajes clave</a:t>
            </a:r>
          </a:p>
        </p:txBody>
      </p:sp>
      <p:sp>
        <p:nvSpPr>
          <p:cNvPr id="28675" name="Content Placeholder 4"/>
          <p:cNvSpPr>
            <a:spLocks noGrp="1"/>
          </p:cNvSpPr>
          <p:nvPr>
            <p:ph idx="1"/>
          </p:nvPr>
        </p:nvSpPr>
        <p:spPr>
          <a:xfrm>
            <a:off x="457200" y="1339850"/>
            <a:ext cx="8229600" cy="4786313"/>
          </a:xfrm>
        </p:spPr>
        <p:txBody>
          <a:bodyPr/>
          <a:lstStyle/>
          <a:p>
            <a:pPr lvl="1">
              <a:spcBef>
                <a:spcPts val="2000"/>
              </a:spcBef>
            </a:pPr>
            <a:r>
              <a:rPr lang="es-ES" dirty="0">
                <a:latin typeface="Tahoma" charset="0"/>
                <a:cs typeface="Tahoma" charset="0"/>
              </a:rPr>
              <a:t>La protección se aplica a la seguridad, la dignidad y los derechos de las personas afectadas por los desastres o los conflictos armados.</a:t>
            </a:r>
          </a:p>
          <a:p>
            <a:pPr lvl="1">
              <a:spcBef>
                <a:spcPts val="2000"/>
              </a:spcBef>
            </a:pPr>
            <a:r>
              <a:rPr lang="es-ES" dirty="0">
                <a:latin typeface="Tahoma" charset="0"/>
                <a:cs typeface="Tahoma" charset="0"/>
              </a:rPr>
              <a:t>Todas las organizaciones deben guiarse por principios de protección, incluso si no tienen un mandato de protección explícito o no son especialistas en la materia.</a:t>
            </a:r>
          </a:p>
          <a:p>
            <a:pPr lvl="1">
              <a:spcBef>
                <a:spcPts val="2000"/>
              </a:spcBef>
            </a:pPr>
            <a:r>
              <a:rPr lang="es-ES" dirty="0">
                <a:latin typeface="Tahoma" charset="0"/>
                <a:cs typeface="Tahoma" charset="0"/>
              </a:rPr>
              <a:t>Los cuatro principios de protección resumen la forma en que las organizaciones pueden evitar exponer a la población afectada a más daños, y cómo pueden ayudar a las personas a alcanzar mayor seguridad.</a:t>
            </a:r>
          </a:p>
        </p:txBody>
      </p:sp>
      <p:sp>
        <p:nvSpPr>
          <p:cNvPr id="28676" name="Footer Placeholder 3"/>
          <p:cNvSpPr>
            <a:spLocks noGrp="1"/>
          </p:cNvSpPr>
          <p:nvPr>
            <p:ph type="ftr" sz="quarter" idx="3"/>
          </p:nvPr>
        </p:nvSpPr>
        <p:spPr bwMode="auto">
          <a:xfrm>
            <a:off x="457200" y="6380163"/>
            <a:ext cx="6072188"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charset="0"/>
                <a:ea typeface="ヒラギノ角ゴ Pro W3" charset="0"/>
              </a:defRPr>
            </a:lvl1pPr>
            <a:lvl2pPr marL="742950" indent="-285750">
              <a:defRPr>
                <a:solidFill>
                  <a:schemeClr val="tx1"/>
                </a:solidFill>
                <a:latin typeface="Calibri" charset="0"/>
                <a:ea typeface="ヒラギノ角ゴ Pro W3" charset="0"/>
              </a:defRPr>
            </a:lvl2pPr>
            <a:lvl3pPr marL="1143000" indent="-228600">
              <a:defRPr>
                <a:solidFill>
                  <a:schemeClr val="tx1"/>
                </a:solidFill>
                <a:latin typeface="Calibri" charset="0"/>
                <a:ea typeface="ヒラギノ角ゴ Pro W3" charset="0"/>
              </a:defRPr>
            </a:lvl3pPr>
            <a:lvl4pPr marL="1600200" indent="-228600">
              <a:defRPr>
                <a:solidFill>
                  <a:schemeClr val="tx1"/>
                </a:solidFill>
                <a:latin typeface="Calibri" charset="0"/>
                <a:ea typeface="ヒラギノ角ゴ Pro W3" charset="0"/>
              </a:defRPr>
            </a:lvl4pPr>
            <a:lvl5pPr marL="2057400" indent="-228600">
              <a:defRPr>
                <a:solidFill>
                  <a:schemeClr val="tx1"/>
                </a:solidFill>
                <a:latin typeface="Calibri" charset="0"/>
                <a:ea typeface="ヒラギノ角ゴ Pro W3" charset="0"/>
              </a:defRPr>
            </a:lvl5pPr>
            <a:lvl6pPr marL="2514600" indent="-228600" fontAlgn="base">
              <a:spcBef>
                <a:spcPct val="0"/>
              </a:spcBef>
              <a:spcAft>
                <a:spcPct val="0"/>
              </a:spcAft>
              <a:defRPr>
                <a:solidFill>
                  <a:schemeClr val="tx1"/>
                </a:solidFill>
                <a:latin typeface="Calibri" charset="0"/>
                <a:ea typeface="ヒラギノ角ゴ Pro W3" charset="0"/>
              </a:defRPr>
            </a:lvl6pPr>
            <a:lvl7pPr marL="2971800" indent="-228600" fontAlgn="base">
              <a:spcBef>
                <a:spcPct val="0"/>
              </a:spcBef>
              <a:spcAft>
                <a:spcPct val="0"/>
              </a:spcAft>
              <a:defRPr>
                <a:solidFill>
                  <a:schemeClr val="tx1"/>
                </a:solidFill>
                <a:latin typeface="Calibri" charset="0"/>
                <a:ea typeface="ヒラギノ角ゴ Pro W3" charset="0"/>
              </a:defRPr>
            </a:lvl7pPr>
            <a:lvl8pPr marL="3429000" indent="-228600" fontAlgn="base">
              <a:spcBef>
                <a:spcPct val="0"/>
              </a:spcBef>
              <a:spcAft>
                <a:spcPct val="0"/>
              </a:spcAft>
              <a:defRPr>
                <a:solidFill>
                  <a:schemeClr val="tx1"/>
                </a:solidFill>
                <a:latin typeface="Calibri" charset="0"/>
                <a:ea typeface="ヒラギノ角ゴ Pro W3" charset="0"/>
              </a:defRPr>
            </a:lvl8pPr>
            <a:lvl9pPr marL="3886200" indent="-228600" fontAlgn="base">
              <a:spcBef>
                <a:spcPct val="0"/>
              </a:spcBef>
              <a:spcAft>
                <a:spcPct val="0"/>
              </a:spcAft>
              <a:defRPr>
                <a:solidFill>
                  <a:schemeClr val="tx1"/>
                </a:solidFill>
                <a:latin typeface="Calibri" charset="0"/>
                <a:ea typeface="ヒラギノ角ゴ Pro W3" charset="0"/>
              </a:defRPr>
            </a:lvl9pPr>
          </a:lstStyle>
          <a:p>
            <a:r>
              <a:rPr lang="es-ES">
                <a:solidFill>
                  <a:schemeClr val="bg1"/>
                </a:solidFill>
                <a:latin typeface="Tahoma" charset="0"/>
              </a:rPr>
              <a:t>Módulo A12 – Esfera y los principios de protección</a:t>
            </a:r>
          </a:p>
          <a:p>
            <a:r>
              <a:rPr lang="es-ES">
                <a:solidFill>
                  <a:schemeClr val="bg1"/>
                </a:solidFill>
                <a:latin typeface="Tahoma" charset="0"/>
              </a:rPr>
              <a:t>Paquete de capacitación Esfera 2015</a:t>
            </a:r>
          </a:p>
        </p:txBody>
      </p:sp>
    </p:spTree>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a:xfrm>
            <a:off x="457200" y="0"/>
            <a:ext cx="7680325" cy="1081088"/>
          </a:xfrm>
        </p:spPr>
        <p:txBody>
          <a:bodyPr/>
          <a:lstStyle/>
          <a:p>
            <a:r>
              <a:rPr lang="es-ES">
                <a:latin typeface="Tahoma" charset="0"/>
                <a:cs typeface="Tahoma" charset="0"/>
              </a:rPr>
              <a:t>¿Qué es la protección?</a:t>
            </a:r>
          </a:p>
        </p:txBody>
      </p:sp>
      <p:sp>
        <p:nvSpPr>
          <p:cNvPr id="11267" name="Content Placeholder 2"/>
          <p:cNvSpPr>
            <a:spLocks noGrp="1"/>
          </p:cNvSpPr>
          <p:nvPr>
            <p:ph idx="1"/>
          </p:nvPr>
        </p:nvSpPr>
        <p:spPr>
          <a:xfrm>
            <a:off x="457200" y="1339850"/>
            <a:ext cx="8229600" cy="4786313"/>
          </a:xfrm>
        </p:spPr>
        <p:txBody>
          <a:bodyPr/>
          <a:lstStyle/>
          <a:p>
            <a:pPr>
              <a:spcBef>
                <a:spcPts val="2000"/>
              </a:spcBef>
            </a:pPr>
            <a:r>
              <a:rPr lang="es-ES" i="1" dirty="0" smtClean="0">
                <a:solidFill>
                  <a:schemeClr val="accent1"/>
                </a:solidFill>
                <a:latin typeface="Tahoma" charset="0"/>
                <a:cs typeface="Tahoma" charset="0"/>
              </a:rPr>
              <a:t>"La </a:t>
            </a:r>
            <a:r>
              <a:rPr lang="es-ES" i="1" dirty="0">
                <a:solidFill>
                  <a:schemeClr val="accent1"/>
                </a:solidFill>
                <a:latin typeface="Tahoma" charset="0"/>
                <a:cs typeface="Tahoma" charset="0"/>
              </a:rPr>
              <a:t>protección se aplica a la seguridad, la dignidad y los derechos de las personas afectadas por los desastres o los conflictos armados</a:t>
            </a:r>
            <a:r>
              <a:rPr lang="es-ES" i="1" dirty="0" smtClean="0">
                <a:solidFill>
                  <a:schemeClr val="accent1"/>
                </a:solidFill>
                <a:latin typeface="Tahoma" charset="0"/>
                <a:cs typeface="Tahoma" charset="0"/>
              </a:rPr>
              <a:t>." </a:t>
            </a:r>
            <a:endParaRPr lang="es-ES" i="1" dirty="0">
              <a:solidFill>
                <a:schemeClr val="accent1"/>
              </a:solidFill>
              <a:latin typeface="Tahoma" charset="0"/>
              <a:cs typeface="Tahoma" charset="0"/>
            </a:endParaRPr>
          </a:p>
          <a:p>
            <a:pPr algn="r">
              <a:spcBef>
                <a:spcPts val="600"/>
              </a:spcBef>
            </a:pPr>
            <a:r>
              <a:rPr lang="es-ES" sz="1800" i="1" dirty="0">
                <a:latin typeface="Tahoma" charset="0"/>
                <a:cs typeface="Tahoma" charset="0"/>
              </a:rPr>
              <a:t>Página 33 del Manual Esfera</a:t>
            </a:r>
          </a:p>
          <a:p>
            <a:pPr>
              <a:spcBef>
                <a:spcPts val="2000"/>
              </a:spcBef>
            </a:pPr>
            <a:r>
              <a:rPr lang="es-ES" i="1" dirty="0" smtClean="0">
                <a:solidFill>
                  <a:srgbClr val="579305"/>
                </a:solidFill>
                <a:latin typeface="Tahoma" charset="0"/>
                <a:cs typeface="Tahoma" charset="0"/>
              </a:rPr>
              <a:t>"El </a:t>
            </a:r>
            <a:r>
              <a:rPr lang="es-ES" i="1" dirty="0">
                <a:solidFill>
                  <a:srgbClr val="579305"/>
                </a:solidFill>
                <a:latin typeface="Tahoma" charset="0"/>
                <a:cs typeface="Tahoma" charset="0"/>
              </a:rPr>
              <a:t>concepto de protección abarca todas las actividades tendentes a conseguir el pleno respeto de los derechos de las personas, de conformidad con la letra y el espíritu de la normativa pertinente (derechos humanos, derecho humanitario y derecho de los refugiados)</a:t>
            </a:r>
            <a:r>
              <a:rPr lang="es-ES" i="1" dirty="0" smtClean="0">
                <a:solidFill>
                  <a:srgbClr val="579305"/>
                </a:solidFill>
                <a:latin typeface="Tahoma" charset="0"/>
                <a:cs typeface="Tahoma" charset="0"/>
              </a:rPr>
              <a:t>." </a:t>
            </a:r>
            <a:endParaRPr lang="es-ES" i="1" dirty="0">
              <a:solidFill>
                <a:srgbClr val="579305"/>
              </a:solidFill>
              <a:latin typeface="Tahoma" charset="0"/>
              <a:cs typeface="Tahoma" charset="0"/>
            </a:endParaRPr>
          </a:p>
          <a:p>
            <a:pPr algn="r">
              <a:spcBef>
                <a:spcPts val="600"/>
              </a:spcBef>
            </a:pPr>
            <a:r>
              <a:rPr lang="es-ES" sz="1800" i="1" dirty="0">
                <a:latin typeface="Tahoma" charset="0"/>
                <a:cs typeface="Tahoma" charset="0"/>
              </a:rPr>
              <a:t>(Definición respaldada por CICR/IASC)</a:t>
            </a:r>
          </a:p>
        </p:txBody>
      </p:sp>
      <p:sp>
        <p:nvSpPr>
          <p:cNvPr id="11268" name="Footer Placeholder 3"/>
          <p:cNvSpPr>
            <a:spLocks noGrp="1"/>
          </p:cNvSpPr>
          <p:nvPr>
            <p:ph type="ftr" sz="quarter" idx="3"/>
          </p:nvPr>
        </p:nvSpPr>
        <p:spPr bwMode="auto">
          <a:xfrm>
            <a:off x="457200" y="6380163"/>
            <a:ext cx="6072188"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charset="0"/>
                <a:ea typeface="ヒラギノ角ゴ Pro W3" charset="0"/>
              </a:defRPr>
            </a:lvl1pPr>
            <a:lvl2pPr marL="742950" indent="-285750">
              <a:defRPr>
                <a:solidFill>
                  <a:schemeClr val="tx1"/>
                </a:solidFill>
                <a:latin typeface="Calibri" charset="0"/>
                <a:ea typeface="ヒラギノ角ゴ Pro W3" charset="0"/>
              </a:defRPr>
            </a:lvl2pPr>
            <a:lvl3pPr marL="1143000" indent="-228600">
              <a:defRPr>
                <a:solidFill>
                  <a:schemeClr val="tx1"/>
                </a:solidFill>
                <a:latin typeface="Calibri" charset="0"/>
                <a:ea typeface="ヒラギノ角ゴ Pro W3" charset="0"/>
              </a:defRPr>
            </a:lvl3pPr>
            <a:lvl4pPr marL="1600200" indent="-228600">
              <a:defRPr>
                <a:solidFill>
                  <a:schemeClr val="tx1"/>
                </a:solidFill>
                <a:latin typeface="Calibri" charset="0"/>
                <a:ea typeface="ヒラギノ角ゴ Pro W3" charset="0"/>
              </a:defRPr>
            </a:lvl4pPr>
            <a:lvl5pPr marL="2057400" indent="-228600">
              <a:defRPr>
                <a:solidFill>
                  <a:schemeClr val="tx1"/>
                </a:solidFill>
                <a:latin typeface="Calibri" charset="0"/>
                <a:ea typeface="ヒラギノ角ゴ Pro W3" charset="0"/>
              </a:defRPr>
            </a:lvl5pPr>
            <a:lvl6pPr marL="2514600" indent="-228600" fontAlgn="base">
              <a:spcBef>
                <a:spcPct val="0"/>
              </a:spcBef>
              <a:spcAft>
                <a:spcPct val="0"/>
              </a:spcAft>
              <a:defRPr>
                <a:solidFill>
                  <a:schemeClr val="tx1"/>
                </a:solidFill>
                <a:latin typeface="Calibri" charset="0"/>
                <a:ea typeface="ヒラギノ角ゴ Pro W3" charset="0"/>
              </a:defRPr>
            </a:lvl6pPr>
            <a:lvl7pPr marL="2971800" indent="-228600" fontAlgn="base">
              <a:spcBef>
                <a:spcPct val="0"/>
              </a:spcBef>
              <a:spcAft>
                <a:spcPct val="0"/>
              </a:spcAft>
              <a:defRPr>
                <a:solidFill>
                  <a:schemeClr val="tx1"/>
                </a:solidFill>
                <a:latin typeface="Calibri" charset="0"/>
                <a:ea typeface="ヒラギノ角ゴ Pro W3" charset="0"/>
              </a:defRPr>
            </a:lvl7pPr>
            <a:lvl8pPr marL="3429000" indent="-228600" fontAlgn="base">
              <a:spcBef>
                <a:spcPct val="0"/>
              </a:spcBef>
              <a:spcAft>
                <a:spcPct val="0"/>
              </a:spcAft>
              <a:defRPr>
                <a:solidFill>
                  <a:schemeClr val="tx1"/>
                </a:solidFill>
                <a:latin typeface="Calibri" charset="0"/>
                <a:ea typeface="ヒラギノ角ゴ Pro W3" charset="0"/>
              </a:defRPr>
            </a:lvl8pPr>
            <a:lvl9pPr marL="3886200" indent="-228600" fontAlgn="base">
              <a:spcBef>
                <a:spcPct val="0"/>
              </a:spcBef>
              <a:spcAft>
                <a:spcPct val="0"/>
              </a:spcAft>
              <a:defRPr>
                <a:solidFill>
                  <a:schemeClr val="tx1"/>
                </a:solidFill>
                <a:latin typeface="Calibri" charset="0"/>
                <a:ea typeface="ヒラギノ角ゴ Pro W3" charset="0"/>
              </a:defRPr>
            </a:lvl9pPr>
          </a:lstStyle>
          <a:p>
            <a:r>
              <a:rPr lang="es-ES" dirty="0">
                <a:solidFill>
                  <a:schemeClr val="bg1"/>
                </a:solidFill>
                <a:latin typeface="Tahoma" charset="0"/>
              </a:rPr>
              <a:t>Módulo A12 – Esfera y los principios de protección</a:t>
            </a:r>
          </a:p>
          <a:p>
            <a:r>
              <a:rPr lang="es-ES" dirty="0">
                <a:solidFill>
                  <a:schemeClr val="bg1"/>
                </a:solidFill>
                <a:latin typeface="Tahoma" charset="0"/>
              </a:rPr>
              <a:t>Paquete de capacitación Esfera 2015</a:t>
            </a:r>
          </a:p>
        </p:txBody>
      </p:sp>
    </p:spTree>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McMillan_A6_Spanish.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415088" y="2711450"/>
            <a:ext cx="2160000" cy="1532266"/>
          </a:xfrm>
          <a:prstGeom prst="rect">
            <a:avLst/>
          </a:prstGeom>
        </p:spPr>
      </p:pic>
      <p:sp>
        <p:nvSpPr>
          <p:cNvPr id="12290" name="Title 1"/>
          <p:cNvSpPr>
            <a:spLocks noGrp="1"/>
          </p:cNvSpPr>
          <p:nvPr>
            <p:ph type="title"/>
          </p:nvPr>
        </p:nvSpPr>
        <p:spPr>
          <a:xfrm>
            <a:off x="457200" y="0"/>
            <a:ext cx="7680325" cy="1081088"/>
          </a:xfrm>
        </p:spPr>
        <p:txBody>
          <a:bodyPr/>
          <a:lstStyle/>
          <a:p>
            <a:r>
              <a:rPr lang="es-ES">
                <a:latin typeface="Tahoma" charset="0"/>
                <a:cs typeface="Tahoma" charset="0"/>
              </a:rPr>
              <a:t>Balance entre la asistencia y la protección</a:t>
            </a:r>
          </a:p>
        </p:txBody>
      </p:sp>
      <p:sp>
        <p:nvSpPr>
          <p:cNvPr id="12291" name="Content Placeholder 2"/>
          <p:cNvSpPr>
            <a:spLocks noGrp="1"/>
          </p:cNvSpPr>
          <p:nvPr>
            <p:ph idx="1"/>
          </p:nvPr>
        </p:nvSpPr>
        <p:spPr>
          <a:xfrm>
            <a:off x="2239963" y="1825625"/>
            <a:ext cx="1814512" cy="492125"/>
          </a:xfrm>
        </p:spPr>
        <p:txBody>
          <a:bodyPr/>
          <a:lstStyle/>
          <a:p>
            <a:r>
              <a:rPr lang="es-ES" sz="1800" b="1">
                <a:solidFill>
                  <a:schemeClr val="tx2"/>
                </a:solidFill>
                <a:latin typeface="Tahoma" charset="0"/>
                <a:cs typeface="Tahoma" charset="0"/>
              </a:rPr>
              <a:t>Protección</a:t>
            </a:r>
          </a:p>
        </p:txBody>
      </p:sp>
      <p:sp>
        <p:nvSpPr>
          <p:cNvPr id="12292" name="Footer Placeholder 3"/>
          <p:cNvSpPr>
            <a:spLocks noGrp="1"/>
          </p:cNvSpPr>
          <p:nvPr>
            <p:ph type="ftr" sz="quarter" idx="3"/>
          </p:nvPr>
        </p:nvSpPr>
        <p:spPr bwMode="auto">
          <a:xfrm>
            <a:off x="457200" y="6380163"/>
            <a:ext cx="6072188"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charset="0"/>
                <a:ea typeface="ヒラギノ角ゴ Pro W3" charset="0"/>
              </a:defRPr>
            </a:lvl1pPr>
            <a:lvl2pPr marL="742950" indent="-285750">
              <a:defRPr>
                <a:solidFill>
                  <a:schemeClr val="tx1"/>
                </a:solidFill>
                <a:latin typeface="Calibri" charset="0"/>
                <a:ea typeface="ヒラギノ角ゴ Pro W3" charset="0"/>
              </a:defRPr>
            </a:lvl2pPr>
            <a:lvl3pPr marL="1143000" indent="-228600">
              <a:defRPr>
                <a:solidFill>
                  <a:schemeClr val="tx1"/>
                </a:solidFill>
                <a:latin typeface="Calibri" charset="0"/>
                <a:ea typeface="ヒラギノ角ゴ Pro W3" charset="0"/>
              </a:defRPr>
            </a:lvl3pPr>
            <a:lvl4pPr marL="1600200" indent="-228600">
              <a:defRPr>
                <a:solidFill>
                  <a:schemeClr val="tx1"/>
                </a:solidFill>
                <a:latin typeface="Calibri" charset="0"/>
                <a:ea typeface="ヒラギノ角ゴ Pro W3" charset="0"/>
              </a:defRPr>
            </a:lvl4pPr>
            <a:lvl5pPr marL="2057400" indent="-228600">
              <a:defRPr>
                <a:solidFill>
                  <a:schemeClr val="tx1"/>
                </a:solidFill>
                <a:latin typeface="Calibri" charset="0"/>
                <a:ea typeface="ヒラギノ角ゴ Pro W3" charset="0"/>
              </a:defRPr>
            </a:lvl5pPr>
            <a:lvl6pPr marL="2514600" indent="-228600" fontAlgn="base">
              <a:spcBef>
                <a:spcPct val="0"/>
              </a:spcBef>
              <a:spcAft>
                <a:spcPct val="0"/>
              </a:spcAft>
              <a:defRPr>
                <a:solidFill>
                  <a:schemeClr val="tx1"/>
                </a:solidFill>
                <a:latin typeface="Calibri" charset="0"/>
                <a:ea typeface="ヒラギノ角ゴ Pro W3" charset="0"/>
              </a:defRPr>
            </a:lvl6pPr>
            <a:lvl7pPr marL="2971800" indent="-228600" fontAlgn="base">
              <a:spcBef>
                <a:spcPct val="0"/>
              </a:spcBef>
              <a:spcAft>
                <a:spcPct val="0"/>
              </a:spcAft>
              <a:defRPr>
                <a:solidFill>
                  <a:schemeClr val="tx1"/>
                </a:solidFill>
                <a:latin typeface="Calibri" charset="0"/>
                <a:ea typeface="ヒラギノ角ゴ Pro W3" charset="0"/>
              </a:defRPr>
            </a:lvl7pPr>
            <a:lvl8pPr marL="3429000" indent="-228600" fontAlgn="base">
              <a:spcBef>
                <a:spcPct val="0"/>
              </a:spcBef>
              <a:spcAft>
                <a:spcPct val="0"/>
              </a:spcAft>
              <a:defRPr>
                <a:solidFill>
                  <a:schemeClr val="tx1"/>
                </a:solidFill>
                <a:latin typeface="Calibri" charset="0"/>
                <a:ea typeface="ヒラギノ角ゴ Pro W3" charset="0"/>
              </a:defRPr>
            </a:lvl8pPr>
            <a:lvl9pPr marL="3886200" indent="-228600" fontAlgn="base">
              <a:spcBef>
                <a:spcPct val="0"/>
              </a:spcBef>
              <a:spcAft>
                <a:spcPct val="0"/>
              </a:spcAft>
              <a:defRPr>
                <a:solidFill>
                  <a:schemeClr val="tx1"/>
                </a:solidFill>
                <a:latin typeface="Calibri" charset="0"/>
                <a:ea typeface="ヒラギノ角ゴ Pro W3" charset="0"/>
              </a:defRPr>
            </a:lvl9pPr>
          </a:lstStyle>
          <a:p>
            <a:r>
              <a:rPr lang="es-ES">
                <a:solidFill>
                  <a:schemeClr val="bg1"/>
                </a:solidFill>
                <a:latin typeface="Tahoma" charset="0"/>
              </a:rPr>
              <a:t>Módulo A12 – Esfera y los principios de protección</a:t>
            </a:r>
          </a:p>
          <a:p>
            <a:r>
              <a:rPr lang="es-ES">
                <a:solidFill>
                  <a:schemeClr val="bg1"/>
                </a:solidFill>
                <a:latin typeface="Tahoma" charset="0"/>
              </a:rPr>
              <a:t>Paquete de capacitación Esfera 2015</a:t>
            </a:r>
          </a:p>
        </p:txBody>
      </p:sp>
      <p:sp>
        <p:nvSpPr>
          <p:cNvPr id="12293" name="Content Placeholder 2"/>
          <p:cNvSpPr txBox="1">
            <a:spLocks/>
          </p:cNvSpPr>
          <p:nvPr/>
        </p:nvSpPr>
        <p:spPr bwMode="auto">
          <a:xfrm>
            <a:off x="5464175" y="1825625"/>
            <a:ext cx="1814513" cy="49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200">
                <a:solidFill>
                  <a:srgbClr val="004386"/>
                </a:solidFill>
                <a:latin typeface="Tahoma" charset="0"/>
                <a:ea typeface="ヒラギノ角ゴ Pro W3" charset="0"/>
                <a:cs typeface="Tahoma" charset="0"/>
              </a:defRPr>
            </a:lvl1pPr>
            <a:lvl2pPr>
              <a:defRPr sz="2200">
                <a:solidFill>
                  <a:srgbClr val="004386"/>
                </a:solidFill>
                <a:latin typeface="Tahoma" charset="0"/>
                <a:ea typeface="Tahoma" charset="0"/>
                <a:cs typeface="Tahoma" charset="0"/>
              </a:defRPr>
            </a:lvl2pPr>
            <a:lvl3pPr>
              <a:defRPr sz="2200">
                <a:solidFill>
                  <a:srgbClr val="004386"/>
                </a:solidFill>
                <a:latin typeface="Tahoma" charset="0"/>
                <a:ea typeface="Tahoma" charset="0"/>
                <a:cs typeface="Tahoma" charset="0"/>
              </a:defRPr>
            </a:lvl3pPr>
            <a:lvl4pPr>
              <a:defRPr sz="2400">
                <a:solidFill>
                  <a:schemeClr val="tx1"/>
                </a:solidFill>
                <a:latin typeface="Lucida Sans Regular" charset="0"/>
                <a:ea typeface="ヒラギノ角ゴ Pro W3" charset="0"/>
                <a:cs typeface="Lucida Sans Regular" charset="0"/>
              </a:defRPr>
            </a:lvl4pPr>
            <a:lvl5pPr>
              <a:defRPr sz="2400">
                <a:solidFill>
                  <a:schemeClr val="tx1"/>
                </a:solidFill>
                <a:latin typeface="Lucida Sans Regular" charset="0"/>
                <a:ea typeface="Lucida Sans Regular" charset="0"/>
                <a:cs typeface="Lucida Sans Regular" charset="0"/>
              </a:defRPr>
            </a:lvl5pPr>
            <a:lvl6pPr fontAlgn="base">
              <a:spcAft>
                <a:spcPct val="0"/>
              </a:spcAft>
              <a:buFont typeface="Arial" charset="0"/>
              <a:buChar char="»"/>
              <a:defRPr sz="2400">
                <a:solidFill>
                  <a:schemeClr val="tx1"/>
                </a:solidFill>
                <a:latin typeface="Lucida Sans Regular" charset="0"/>
                <a:ea typeface="Lucida Sans Regular" charset="0"/>
                <a:cs typeface="Lucida Sans Regular" charset="0"/>
              </a:defRPr>
            </a:lvl6pPr>
            <a:lvl7pPr fontAlgn="base">
              <a:spcAft>
                <a:spcPct val="0"/>
              </a:spcAft>
              <a:buFont typeface="Arial" charset="0"/>
              <a:buChar char="»"/>
              <a:defRPr sz="2400">
                <a:solidFill>
                  <a:schemeClr val="tx1"/>
                </a:solidFill>
                <a:latin typeface="Lucida Sans Regular" charset="0"/>
                <a:ea typeface="Lucida Sans Regular" charset="0"/>
                <a:cs typeface="Lucida Sans Regular" charset="0"/>
              </a:defRPr>
            </a:lvl7pPr>
            <a:lvl8pPr fontAlgn="base">
              <a:spcAft>
                <a:spcPct val="0"/>
              </a:spcAft>
              <a:buFont typeface="Arial" charset="0"/>
              <a:buChar char="»"/>
              <a:defRPr sz="2400">
                <a:solidFill>
                  <a:schemeClr val="tx1"/>
                </a:solidFill>
                <a:latin typeface="Lucida Sans Regular" charset="0"/>
                <a:ea typeface="Lucida Sans Regular" charset="0"/>
                <a:cs typeface="Lucida Sans Regular" charset="0"/>
              </a:defRPr>
            </a:lvl8pPr>
            <a:lvl9pPr fontAlgn="base">
              <a:spcAft>
                <a:spcPct val="0"/>
              </a:spcAft>
              <a:buFont typeface="Arial" charset="0"/>
              <a:buChar char="»"/>
              <a:defRPr sz="2400">
                <a:solidFill>
                  <a:schemeClr val="tx1"/>
                </a:solidFill>
                <a:latin typeface="Lucida Sans Regular" charset="0"/>
                <a:ea typeface="Lucida Sans Regular" charset="0"/>
                <a:cs typeface="Lucida Sans Regular" charset="0"/>
              </a:defRPr>
            </a:lvl9pPr>
          </a:lstStyle>
          <a:p>
            <a:pPr eaLnBrk="1" hangingPunct="1">
              <a:spcBef>
                <a:spcPct val="20000"/>
              </a:spcBef>
              <a:buClr>
                <a:schemeClr val="tx2"/>
              </a:buClr>
            </a:pPr>
            <a:r>
              <a:rPr lang="es-ES" sz="1800" b="1">
                <a:solidFill>
                  <a:schemeClr val="tx2"/>
                </a:solidFill>
              </a:rPr>
              <a:t>Asistencia</a:t>
            </a:r>
          </a:p>
        </p:txBody>
      </p:sp>
      <p:pic>
        <p:nvPicPr>
          <p:cNvPr id="12294" name="Picture 5" descr="Sphere-person-balanced-background.pn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2759075" y="1081088"/>
            <a:ext cx="3530600" cy="5091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295" name="Picture 6" descr="Derenne.jpg"/>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860425" y="2733839"/>
            <a:ext cx="2101850" cy="1487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TextBox 8"/>
          <p:cNvSpPr txBox="1"/>
          <p:nvPr/>
        </p:nvSpPr>
        <p:spPr>
          <a:xfrm>
            <a:off x="4538334" y="3151457"/>
            <a:ext cx="728663" cy="439738"/>
          </a:xfrm>
          <a:prstGeom prst="rect">
            <a:avLst/>
          </a:prstGeom>
          <a:noFill/>
        </p:spPr>
        <p:txBody>
          <a:bodyPr>
            <a:spAutoFit/>
          </a:bodyPr>
          <a:lstStyle/>
          <a:p>
            <a:pPr algn="ctr" eaLnBrk="1" fontAlgn="auto" hangingPunct="1">
              <a:spcBef>
                <a:spcPts val="0"/>
              </a:spcBef>
              <a:spcAft>
                <a:spcPts val="0"/>
              </a:spcAft>
              <a:defRPr/>
            </a:pPr>
            <a:r>
              <a:rPr lang="es-ES" sz="750" b="1" dirty="0">
                <a:solidFill>
                  <a:schemeClr val="bg1"/>
                </a:solidFill>
                <a:latin typeface="Tahoma"/>
                <a:ea typeface="+mn-ea"/>
                <a:cs typeface="Tahoma"/>
              </a:rPr>
              <a:t>Dignidad de las personas</a:t>
            </a:r>
          </a:p>
        </p:txBody>
      </p:sp>
    </p:spTree>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a:xfrm>
            <a:off x="457200" y="0"/>
            <a:ext cx="7680325" cy="1081088"/>
          </a:xfrm>
        </p:spPr>
        <p:txBody>
          <a:bodyPr/>
          <a:lstStyle/>
          <a:p>
            <a:r>
              <a:rPr lang="es-ES">
                <a:latin typeface="Tahoma" charset="0"/>
                <a:cs typeface="Tahoma" charset="0"/>
              </a:rPr>
              <a:t>¿Por qué es necesaria la protección?</a:t>
            </a:r>
          </a:p>
        </p:txBody>
      </p:sp>
      <p:sp>
        <p:nvSpPr>
          <p:cNvPr id="14339" name="Content Placeholder 2"/>
          <p:cNvSpPr>
            <a:spLocks noGrp="1"/>
          </p:cNvSpPr>
          <p:nvPr>
            <p:ph idx="1"/>
          </p:nvPr>
        </p:nvSpPr>
        <p:spPr>
          <a:xfrm>
            <a:off x="457200" y="1339850"/>
            <a:ext cx="8229600" cy="4786313"/>
          </a:xfrm>
        </p:spPr>
        <p:txBody>
          <a:bodyPr/>
          <a:lstStyle/>
          <a:p>
            <a:pPr lvl="1">
              <a:spcBef>
                <a:spcPts val="2000"/>
              </a:spcBef>
            </a:pPr>
            <a:r>
              <a:rPr lang="es-ES" dirty="0">
                <a:latin typeface="Tahoma" charset="0"/>
                <a:cs typeface="Tahoma" charset="0"/>
              </a:rPr>
              <a:t>Las crisis humanitarias exacerban los niveles de riesgo para las poblaciones afectadas, debido a la naturaleza de la misma crisis y a la ruptura de las redes de apoyo familiares/sociales. </a:t>
            </a:r>
          </a:p>
          <a:p>
            <a:pPr lvl="1">
              <a:spcBef>
                <a:spcPts val="2000"/>
              </a:spcBef>
            </a:pPr>
            <a:r>
              <a:rPr lang="es-ES" dirty="0">
                <a:latin typeface="Tahoma" charset="0"/>
                <a:cs typeface="Tahoma" charset="0"/>
              </a:rPr>
              <a:t>Unas mayores necesidades llevan a estrategias de supervivencia que pueden ser peligrosas y aumentar los riesgos de protección</a:t>
            </a:r>
            <a:r>
              <a:rPr lang="es-ES" dirty="0" smtClean="0">
                <a:latin typeface="Tahoma" charset="0"/>
                <a:cs typeface="Tahoma" charset="0"/>
              </a:rPr>
              <a:t>. </a:t>
            </a:r>
            <a:endParaRPr lang="es-ES" dirty="0">
              <a:latin typeface="Tahoma" charset="0"/>
              <a:cs typeface="Tahoma" charset="0"/>
            </a:endParaRPr>
          </a:p>
        </p:txBody>
      </p:sp>
      <p:sp>
        <p:nvSpPr>
          <p:cNvPr id="14340" name="Footer Placeholder 3"/>
          <p:cNvSpPr>
            <a:spLocks noGrp="1"/>
          </p:cNvSpPr>
          <p:nvPr>
            <p:ph type="ftr" sz="quarter" idx="3"/>
          </p:nvPr>
        </p:nvSpPr>
        <p:spPr bwMode="auto">
          <a:xfrm>
            <a:off x="457200" y="6380163"/>
            <a:ext cx="6072188"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charset="0"/>
                <a:ea typeface="ヒラギノ角ゴ Pro W3" charset="0"/>
              </a:defRPr>
            </a:lvl1pPr>
            <a:lvl2pPr marL="742950" indent="-285750">
              <a:defRPr>
                <a:solidFill>
                  <a:schemeClr val="tx1"/>
                </a:solidFill>
                <a:latin typeface="Calibri" charset="0"/>
                <a:ea typeface="ヒラギノ角ゴ Pro W3" charset="0"/>
              </a:defRPr>
            </a:lvl2pPr>
            <a:lvl3pPr marL="1143000" indent="-228600">
              <a:defRPr>
                <a:solidFill>
                  <a:schemeClr val="tx1"/>
                </a:solidFill>
                <a:latin typeface="Calibri" charset="0"/>
                <a:ea typeface="ヒラギノ角ゴ Pro W3" charset="0"/>
              </a:defRPr>
            </a:lvl3pPr>
            <a:lvl4pPr marL="1600200" indent="-228600">
              <a:defRPr>
                <a:solidFill>
                  <a:schemeClr val="tx1"/>
                </a:solidFill>
                <a:latin typeface="Calibri" charset="0"/>
                <a:ea typeface="ヒラギノ角ゴ Pro W3" charset="0"/>
              </a:defRPr>
            </a:lvl4pPr>
            <a:lvl5pPr marL="2057400" indent="-228600">
              <a:defRPr>
                <a:solidFill>
                  <a:schemeClr val="tx1"/>
                </a:solidFill>
                <a:latin typeface="Calibri" charset="0"/>
                <a:ea typeface="ヒラギノ角ゴ Pro W3" charset="0"/>
              </a:defRPr>
            </a:lvl5pPr>
            <a:lvl6pPr marL="2514600" indent="-228600" fontAlgn="base">
              <a:spcBef>
                <a:spcPct val="0"/>
              </a:spcBef>
              <a:spcAft>
                <a:spcPct val="0"/>
              </a:spcAft>
              <a:defRPr>
                <a:solidFill>
                  <a:schemeClr val="tx1"/>
                </a:solidFill>
                <a:latin typeface="Calibri" charset="0"/>
                <a:ea typeface="ヒラギノ角ゴ Pro W3" charset="0"/>
              </a:defRPr>
            </a:lvl6pPr>
            <a:lvl7pPr marL="2971800" indent="-228600" fontAlgn="base">
              <a:spcBef>
                <a:spcPct val="0"/>
              </a:spcBef>
              <a:spcAft>
                <a:spcPct val="0"/>
              </a:spcAft>
              <a:defRPr>
                <a:solidFill>
                  <a:schemeClr val="tx1"/>
                </a:solidFill>
                <a:latin typeface="Calibri" charset="0"/>
                <a:ea typeface="ヒラギノ角ゴ Pro W3" charset="0"/>
              </a:defRPr>
            </a:lvl7pPr>
            <a:lvl8pPr marL="3429000" indent="-228600" fontAlgn="base">
              <a:spcBef>
                <a:spcPct val="0"/>
              </a:spcBef>
              <a:spcAft>
                <a:spcPct val="0"/>
              </a:spcAft>
              <a:defRPr>
                <a:solidFill>
                  <a:schemeClr val="tx1"/>
                </a:solidFill>
                <a:latin typeface="Calibri" charset="0"/>
                <a:ea typeface="ヒラギノ角ゴ Pro W3" charset="0"/>
              </a:defRPr>
            </a:lvl8pPr>
            <a:lvl9pPr marL="3886200" indent="-228600" fontAlgn="base">
              <a:spcBef>
                <a:spcPct val="0"/>
              </a:spcBef>
              <a:spcAft>
                <a:spcPct val="0"/>
              </a:spcAft>
              <a:defRPr>
                <a:solidFill>
                  <a:schemeClr val="tx1"/>
                </a:solidFill>
                <a:latin typeface="Calibri" charset="0"/>
                <a:ea typeface="ヒラギノ角ゴ Pro W3" charset="0"/>
              </a:defRPr>
            </a:lvl9pPr>
          </a:lstStyle>
          <a:p>
            <a:r>
              <a:rPr lang="es-ES">
                <a:solidFill>
                  <a:schemeClr val="bg1"/>
                </a:solidFill>
                <a:latin typeface="Tahoma" charset="0"/>
              </a:rPr>
              <a:t>Módulo A12 – Esfera y los principios de protección</a:t>
            </a:r>
          </a:p>
          <a:p>
            <a:r>
              <a:rPr lang="es-ES">
                <a:solidFill>
                  <a:schemeClr val="bg1"/>
                </a:solidFill>
                <a:latin typeface="Tahoma" charset="0"/>
              </a:rPr>
              <a:t>Paquete de capacitación Esfera 2015</a:t>
            </a:r>
          </a:p>
        </p:txBody>
      </p:sp>
    </p:spTree>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a:xfrm>
            <a:off x="457200" y="0"/>
            <a:ext cx="7680325" cy="1081088"/>
          </a:xfrm>
        </p:spPr>
        <p:txBody>
          <a:bodyPr/>
          <a:lstStyle/>
          <a:p>
            <a:r>
              <a:rPr lang="es-ES" sz="2200">
                <a:latin typeface="Tahoma" charset="0"/>
                <a:cs typeface="Tahoma" charset="0"/>
              </a:rPr>
              <a:t>¿Cuáles son ejemplos de preocupaciones en materia de protección durante las crisis humanitarias?</a:t>
            </a:r>
          </a:p>
        </p:txBody>
      </p:sp>
      <p:sp>
        <p:nvSpPr>
          <p:cNvPr id="16387" name="Footer Placeholder 3"/>
          <p:cNvSpPr>
            <a:spLocks noGrp="1"/>
          </p:cNvSpPr>
          <p:nvPr>
            <p:ph type="ftr" sz="quarter" idx="3"/>
          </p:nvPr>
        </p:nvSpPr>
        <p:spPr bwMode="auto">
          <a:xfrm>
            <a:off x="457200" y="6380163"/>
            <a:ext cx="6072188"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charset="0"/>
                <a:ea typeface="ヒラギノ角ゴ Pro W3" charset="0"/>
              </a:defRPr>
            </a:lvl1pPr>
            <a:lvl2pPr marL="742950" indent="-285750">
              <a:defRPr>
                <a:solidFill>
                  <a:schemeClr val="tx1"/>
                </a:solidFill>
                <a:latin typeface="Calibri" charset="0"/>
                <a:ea typeface="ヒラギノ角ゴ Pro W3" charset="0"/>
              </a:defRPr>
            </a:lvl2pPr>
            <a:lvl3pPr marL="1143000" indent="-228600">
              <a:defRPr>
                <a:solidFill>
                  <a:schemeClr val="tx1"/>
                </a:solidFill>
                <a:latin typeface="Calibri" charset="0"/>
                <a:ea typeface="ヒラギノ角ゴ Pro W3" charset="0"/>
              </a:defRPr>
            </a:lvl3pPr>
            <a:lvl4pPr marL="1600200" indent="-228600">
              <a:defRPr>
                <a:solidFill>
                  <a:schemeClr val="tx1"/>
                </a:solidFill>
                <a:latin typeface="Calibri" charset="0"/>
                <a:ea typeface="ヒラギノ角ゴ Pro W3" charset="0"/>
              </a:defRPr>
            </a:lvl4pPr>
            <a:lvl5pPr marL="2057400" indent="-228600">
              <a:defRPr>
                <a:solidFill>
                  <a:schemeClr val="tx1"/>
                </a:solidFill>
                <a:latin typeface="Calibri" charset="0"/>
                <a:ea typeface="ヒラギノ角ゴ Pro W3" charset="0"/>
              </a:defRPr>
            </a:lvl5pPr>
            <a:lvl6pPr marL="2514600" indent="-228600" fontAlgn="base">
              <a:spcBef>
                <a:spcPct val="0"/>
              </a:spcBef>
              <a:spcAft>
                <a:spcPct val="0"/>
              </a:spcAft>
              <a:defRPr>
                <a:solidFill>
                  <a:schemeClr val="tx1"/>
                </a:solidFill>
                <a:latin typeface="Calibri" charset="0"/>
                <a:ea typeface="ヒラギノ角ゴ Pro W3" charset="0"/>
              </a:defRPr>
            </a:lvl6pPr>
            <a:lvl7pPr marL="2971800" indent="-228600" fontAlgn="base">
              <a:spcBef>
                <a:spcPct val="0"/>
              </a:spcBef>
              <a:spcAft>
                <a:spcPct val="0"/>
              </a:spcAft>
              <a:defRPr>
                <a:solidFill>
                  <a:schemeClr val="tx1"/>
                </a:solidFill>
                <a:latin typeface="Calibri" charset="0"/>
                <a:ea typeface="ヒラギノ角ゴ Pro W3" charset="0"/>
              </a:defRPr>
            </a:lvl7pPr>
            <a:lvl8pPr marL="3429000" indent="-228600" fontAlgn="base">
              <a:spcBef>
                <a:spcPct val="0"/>
              </a:spcBef>
              <a:spcAft>
                <a:spcPct val="0"/>
              </a:spcAft>
              <a:defRPr>
                <a:solidFill>
                  <a:schemeClr val="tx1"/>
                </a:solidFill>
                <a:latin typeface="Calibri" charset="0"/>
                <a:ea typeface="ヒラギノ角ゴ Pro W3" charset="0"/>
              </a:defRPr>
            </a:lvl8pPr>
            <a:lvl9pPr marL="3886200" indent="-228600" fontAlgn="base">
              <a:spcBef>
                <a:spcPct val="0"/>
              </a:spcBef>
              <a:spcAft>
                <a:spcPct val="0"/>
              </a:spcAft>
              <a:defRPr>
                <a:solidFill>
                  <a:schemeClr val="tx1"/>
                </a:solidFill>
                <a:latin typeface="Calibri" charset="0"/>
                <a:ea typeface="ヒラギノ角ゴ Pro W3" charset="0"/>
              </a:defRPr>
            </a:lvl9pPr>
          </a:lstStyle>
          <a:p>
            <a:r>
              <a:rPr lang="es-ES">
                <a:solidFill>
                  <a:schemeClr val="bg1"/>
                </a:solidFill>
                <a:latin typeface="Tahoma" charset="0"/>
              </a:rPr>
              <a:t>Módulo A12 – Esfera y los principios de protección</a:t>
            </a:r>
          </a:p>
          <a:p>
            <a:r>
              <a:rPr lang="es-ES">
                <a:solidFill>
                  <a:schemeClr val="bg1"/>
                </a:solidFill>
                <a:latin typeface="Tahoma" charset="0"/>
              </a:rPr>
              <a:t>Paquete de capacitación Esfera 2015</a:t>
            </a:r>
          </a:p>
        </p:txBody>
      </p:sp>
      <p:sp>
        <p:nvSpPr>
          <p:cNvPr id="5" name="Content Placeholder 2"/>
          <p:cNvSpPr txBox="1">
            <a:spLocks/>
          </p:cNvSpPr>
          <p:nvPr/>
        </p:nvSpPr>
        <p:spPr bwMode="auto">
          <a:xfrm>
            <a:off x="6075363" y="1144123"/>
            <a:ext cx="2717800" cy="639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200">
                <a:solidFill>
                  <a:srgbClr val="004386"/>
                </a:solidFill>
                <a:latin typeface="Tahoma" charset="0"/>
                <a:ea typeface="ヒラギノ角ゴ Pro W3" charset="0"/>
                <a:cs typeface="Tahoma" charset="0"/>
              </a:defRPr>
            </a:lvl1pPr>
            <a:lvl2pPr>
              <a:defRPr sz="2200">
                <a:solidFill>
                  <a:srgbClr val="004386"/>
                </a:solidFill>
                <a:latin typeface="Tahoma" charset="0"/>
                <a:ea typeface="Tahoma" charset="0"/>
                <a:cs typeface="Tahoma" charset="0"/>
              </a:defRPr>
            </a:lvl2pPr>
            <a:lvl3pPr>
              <a:defRPr sz="2200">
                <a:solidFill>
                  <a:srgbClr val="004386"/>
                </a:solidFill>
                <a:latin typeface="Tahoma" charset="0"/>
                <a:ea typeface="Tahoma" charset="0"/>
                <a:cs typeface="Tahoma" charset="0"/>
              </a:defRPr>
            </a:lvl3pPr>
            <a:lvl4pPr>
              <a:defRPr sz="2400">
                <a:solidFill>
                  <a:schemeClr val="tx1"/>
                </a:solidFill>
                <a:latin typeface="Lucida Sans Regular" charset="0"/>
                <a:ea typeface="ヒラギノ角ゴ Pro W3" charset="0"/>
                <a:cs typeface="Lucida Sans Regular" charset="0"/>
              </a:defRPr>
            </a:lvl4pPr>
            <a:lvl5pPr>
              <a:defRPr sz="2400">
                <a:solidFill>
                  <a:schemeClr val="tx1"/>
                </a:solidFill>
                <a:latin typeface="Lucida Sans Regular" charset="0"/>
                <a:ea typeface="Lucida Sans Regular" charset="0"/>
                <a:cs typeface="Lucida Sans Regular" charset="0"/>
              </a:defRPr>
            </a:lvl5pPr>
            <a:lvl6pPr fontAlgn="base">
              <a:spcAft>
                <a:spcPct val="0"/>
              </a:spcAft>
              <a:buFont typeface="Arial" charset="0"/>
              <a:buChar char="»"/>
              <a:defRPr sz="2400">
                <a:solidFill>
                  <a:schemeClr val="tx1"/>
                </a:solidFill>
                <a:latin typeface="Lucida Sans Regular" charset="0"/>
                <a:ea typeface="Lucida Sans Regular" charset="0"/>
                <a:cs typeface="Lucida Sans Regular" charset="0"/>
              </a:defRPr>
            </a:lvl6pPr>
            <a:lvl7pPr fontAlgn="base">
              <a:spcAft>
                <a:spcPct val="0"/>
              </a:spcAft>
              <a:buFont typeface="Arial" charset="0"/>
              <a:buChar char="»"/>
              <a:defRPr sz="2400">
                <a:solidFill>
                  <a:schemeClr val="tx1"/>
                </a:solidFill>
                <a:latin typeface="Lucida Sans Regular" charset="0"/>
                <a:ea typeface="Lucida Sans Regular" charset="0"/>
                <a:cs typeface="Lucida Sans Regular" charset="0"/>
              </a:defRPr>
            </a:lvl7pPr>
            <a:lvl8pPr fontAlgn="base">
              <a:spcAft>
                <a:spcPct val="0"/>
              </a:spcAft>
              <a:buFont typeface="Arial" charset="0"/>
              <a:buChar char="»"/>
              <a:defRPr sz="2400">
                <a:solidFill>
                  <a:schemeClr val="tx1"/>
                </a:solidFill>
                <a:latin typeface="Lucida Sans Regular" charset="0"/>
                <a:ea typeface="Lucida Sans Regular" charset="0"/>
                <a:cs typeface="Lucida Sans Regular" charset="0"/>
              </a:defRPr>
            </a:lvl8pPr>
            <a:lvl9pPr fontAlgn="base">
              <a:spcAft>
                <a:spcPct val="0"/>
              </a:spcAft>
              <a:buFont typeface="Arial" charset="0"/>
              <a:buChar char="»"/>
              <a:defRPr sz="2400">
                <a:solidFill>
                  <a:schemeClr val="tx1"/>
                </a:solidFill>
                <a:latin typeface="Lucida Sans Regular" charset="0"/>
                <a:ea typeface="Lucida Sans Regular" charset="0"/>
                <a:cs typeface="Lucida Sans Regular" charset="0"/>
              </a:defRPr>
            </a:lvl9pPr>
          </a:lstStyle>
          <a:p>
            <a:pPr eaLnBrk="1" hangingPunct="1">
              <a:spcBef>
                <a:spcPct val="20000"/>
              </a:spcBef>
              <a:buClr>
                <a:schemeClr val="tx2"/>
              </a:buClr>
            </a:pPr>
            <a:r>
              <a:rPr lang="es-ES" sz="1000" b="1">
                <a:solidFill>
                  <a:schemeClr val="accent1"/>
                </a:solidFill>
              </a:rPr>
              <a:t>Ataque, matanza, herimiento, desplazamiento y desaparición intencionados de civiles</a:t>
            </a:r>
          </a:p>
        </p:txBody>
      </p:sp>
      <p:sp>
        <p:nvSpPr>
          <p:cNvPr id="6" name="Content Placeholder 2"/>
          <p:cNvSpPr txBox="1">
            <a:spLocks/>
          </p:cNvSpPr>
          <p:nvPr/>
        </p:nvSpPr>
        <p:spPr bwMode="auto">
          <a:xfrm>
            <a:off x="7015163" y="2596685"/>
            <a:ext cx="2128837" cy="835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200">
                <a:solidFill>
                  <a:srgbClr val="004386"/>
                </a:solidFill>
                <a:latin typeface="Tahoma" charset="0"/>
                <a:ea typeface="ヒラギノ角ゴ Pro W3" charset="0"/>
                <a:cs typeface="Tahoma" charset="0"/>
              </a:defRPr>
            </a:lvl1pPr>
            <a:lvl2pPr>
              <a:defRPr sz="2200">
                <a:solidFill>
                  <a:srgbClr val="004386"/>
                </a:solidFill>
                <a:latin typeface="Tahoma" charset="0"/>
                <a:ea typeface="Tahoma" charset="0"/>
                <a:cs typeface="Tahoma" charset="0"/>
              </a:defRPr>
            </a:lvl2pPr>
            <a:lvl3pPr>
              <a:defRPr sz="2200">
                <a:solidFill>
                  <a:srgbClr val="004386"/>
                </a:solidFill>
                <a:latin typeface="Tahoma" charset="0"/>
                <a:ea typeface="Tahoma" charset="0"/>
                <a:cs typeface="Tahoma" charset="0"/>
              </a:defRPr>
            </a:lvl3pPr>
            <a:lvl4pPr>
              <a:defRPr sz="2400">
                <a:solidFill>
                  <a:schemeClr val="tx1"/>
                </a:solidFill>
                <a:latin typeface="Lucida Sans Regular" charset="0"/>
                <a:ea typeface="ヒラギノ角ゴ Pro W3" charset="0"/>
                <a:cs typeface="Lucida Sans Regular" charset="0"/>
              </a:defRPr>
            </a:lvl4pPr>
            <a:lvl5pPr>
              <a:defRPr sz="2400">
                <a:solidFill>
                  <a:schemeClr val="tx1"/>
                </a:solidFill>
                <a:latin typeface="Lucida Sans Regular" charset="0"/>
                <a:ea typeface="Lucida Sans Regular" charset="0"/>
                <a:cs typeface="Lucida Sans Regular" charset="0"/>
              </a:defRPr>
            </a:lvl5pPr>
            <a:lvl6pPr fontAlgn="base">
              <a:spcAft>
                <a:spcPct val="0"/>
              </a:spcAft>
              <a:buFont typeface="Arial" charset="0"/>
              <a:buChar char="»"/>
              <a:defRPr sz="2400">
                <a:solidFill>
                  <a:schemeClr val="tx1"/>
                </a:solidFill>
                <a:latin typeface="Lucida Sans Regular" charset="0"/>
                <a:ea typeface="Lucida Sans Regular" charset="0"/>
                <a:cs typeface="Lucida Sans Regular" charset="0"/>
              </a:defRPr>
            </a:lvl6pPr>
            <a:lvl7pPr fontAlgn="base">
              <a:spcAft>
                <a:spcPct val="0"/>
              </a:spcAft>
              <a:buFont typeface="Arial" charset="0"/>
              <a:buChar char="»"/>
              <a:defRPr sz="2400">
                <a:solidFill>
                  <a:schemeClr val="tx1"/>
                </a:solidFill>
                <a:latin typeface="Lucida Sans Regular" charset="0"/>
                <a:ea typeface="Lucida Sans Regular" charset="0"/>
                <a:cs typeface="Lucida Sans Regular" charset="0"/>
              </a:defRPr>
            </a:lvl7pPr>
            <a:lvl8pPr fontAlgn="base">
              <a:spcAft>
                <a:spcPct val="0"/>
              </a:spcAft>
              <a:buFont typeface="Arial" charset="0"/>
              <a:buChar char="»"/>
              <a:defRPr sz="2400">
                <a:solidFill>
                  <a:schemeClr val="tx1"/>
                </a:solidFill>
                <a:latin typeface="Lucida Sans Regular" charset="0"/>
                <a:ea typeface="Lucida Sans Regular" charset="0"/>
                <a:cs typeface="Lucida Sans Regular" charset="0"/>
              </a:defRPr>
            </a:lvl8pPr>
            <a:lvl9pPr fontAlgn="base">
              <a:spcAft>
                <a:spcPct val="0"/>
              </a:spcAft>
              <a:buFont typeface="Arial" charset="0"/>
              <a:buChar char="»"/>
              <a:defRPr sz="2400">
                <a:solidFill>
                  <a:schemeClr val="tx1"/>
                </a:solidFill>
                <a:latin typeface="Lucida Sans Regular" charset="0"/>
                <a:ea typeface="Lucida Sans Regular" charset="0"/>
                <a:cs typeface="Lucida Sans Regular" charset="0"/>
              </a:defRPr>
            </a:lvl9pPr>
          </a:lstStyle>
          <a:p>
            <a:pPr eaLnBrk="1" hangingPunct="1">
              <a:spcBef>
                <a:spcPct val="20000"/>
              </a:spcBef>
              <a:buClr>
                <a:schemeClr val="tx2"/>
              </a:buClr>
            </a:pPr>
            <a:r>
              <a:rPr lang="es-ES" sz="1000" b="1">
                <a:solidFill>
                  <a:schemeClr val="accent1"/>
                </a:solidFill>
              </a:rPr>
              <a:t>Discriminación en el acceso a asistencia, sanidad, educación, agua y oportunidades económicas</a:t>
            </a:r>
          </a:p>
        </p:txBody>
      </p:sp>
      <p:pic>
        <p:nvPicPr>
          <p:cNvPr id="7" name="Picture 2" descr="IMG_4033 - Hacer clic para aumenta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06625" y="1783885"/>
            <a:ext cx="4762500" cy="3562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Content Placeholder 2"/>
          <p:cNvSpPr txBox="1">
            <a:spLocks/>
          </p:cNvSpPr>
          <p:nvPr/>
        </p:nvSpPr>
        <p:spPr bwMode="auto">
          <a:xfrm>
            <a:off x="7015163" y="2044235"/>
            <a:ext cx="2073275" cy="407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200">
                <a:solidFill>
                  <a:srgbClr val="004386"/>
                </a:solidFill>
                <a:latin typeface="Tahoma" charset="0"/>
                <a:ea typeface="ヒラギノ角ゴ Pro W3" charset="0"/>
                <a:cs typeface="Tahoma" charset="0"/>
              </a:defRPr>
            </a:lvl1pPr>
            <a:lvl2pPr>
              <a:defRPr sz="2200">
                <a:solidFill>
                  <a:srgbClr val="004386"/>
                </a:solidFill>
                <a:latin typeface="Tahoma" charset="0"/>
                <a:ea typeface="Tahoma" charset="0"/>
                <a:cs typeface="Tahoma" charset="0"/>
              </a:defRPr>
            </a:lvl2pPr>
            <a:lvl3pPr>
              <a:defRPr sz="2200">
                <a:solidFill>
                  <a:srgbClr val="004386"/>
                </a:solidFill>
                <a:latin typeface="Tahoma" charset="0"/>
                <a:ea typeface="Tahoma" charset="0"/>
                <a:cs typeface="Tahoma" charset="0"/>
              </a:defRPr>
            </a:lvl3pPr>
            <a:lvl4pPr>
              <a:defRPr sz="2400">
                <a:solidFill>
                  <a:schemeClr val="tx1"/>
                </a:solidFill>
                <a:latin typeface="Lucida Sans Regular" charset="0"/>
                <a:ea typeface="ヒラギノ角ゴ Pro W3" charset="0"/>
                <a:cs typeface="Lucida Sans Regular" charset="0"/>
              </a:defRPr>
            </a:lvl4pPr>
            <a:lvl5pPr>
              <a:defRPr sz="2400">
                <a:solidFill>
                  <a:schemeClr val="tx1"/>
                </a:solidFill>
                <a:latin typeface="Lucida Sans Regular" charset="0"/>
                <a:ea typeface="Lucida Sans Regular" charset="0"/>
                <a:cs typeface="Lucida Sans Regular" charset="0"/>
              </a:defRPr>
            </a:lvl5pPr>
            <a:lvl6pPr fontAlgn="base">
              <a:spcAft>
                <a:spcPct val="0"/>
              </a:spcAft>
              <a:buFont typeface="Arial" charset="0"/>
              <a:buChar char="»"/>
              <a:defRPr sz="2400">
                <a:solidFill>
                  <a:schemeClr val="tx1"/>
                </a:solidFill>
                <a:latin typeface="Lucida Sans Regular" charset="0"/>
                <a:ea typeface="Lucida Sans Regular" charset="0"/>
                <a:cs typeface="Lucida Sans Regular" charset="0"/>
              </a:defRPr>
            </a:lvl6pPr>
            <a:lvl7pPr fontAlgn="base">
              <a:spcAft>
                <a:spcPct val="0"/>
              </a:spcAft>
              <a:buFont typeface="Arial" charset="0"/>
              <a:buChar char="»"/>
              <a:defRPr sz="2400">
                <a:solidFill>
                  <a:schemeClr val="tx1"/>
                </a:solidFill>
                <a:latin typeface="Lucida Sans Regular" charset="0"/>
                <a:ea typeface="Lucida Sans Regular" charset="0"/>
                <a:cs typeface="Lucida Sans Regular" charset="0"/>
              </a:defRPr>
            </a:lvl7pPr>
            <a:lvl8pPr fontAlgn="base">
              <a:spcAft>
                <a:spcPct val="0"/>
              </a:spcAft>
              <a:buFont typeface="Arial" charset="0"/>
              <a:buChar char="»"/>
              <a:defRPr sz="2400">
                <a:solidFill>
                  <a:schemeClr val="tx1"/>
                </a:solidFill>
                <a:latin typeface="Lucida Sans Regular" charset="0"/>
                <a:ea typeface="Lucida Sans Regular" charset="0"/>
                <a:cs typeface="Lucida Sans Regular" charset="0"/>
              </a:defRPr>
            </a:lvl8pPr>
            <a:lvl9pPr fontAlgn="base">
              <a:spcAft>
                <a:spcPct val="0"/>
              </a:spcAft>
              <a:buFont typeface="Arial" charset="0"/>
              <a:buChar char="»"/>
              <a:defRPr sz="2400">
                <a:solidFill>
                  <a:schemeClr val="tx1"/>
                </a:solidFill>
                <a:latin typeface="Lucida Sans Regular" charset="0"/>
                <a:ea typeface="Lucida Sans Regular" charset="0"/>
                <a:cs typeface="Lucida Sans Regular" charset="0"/>
              </a:defRPr>
            </a:lvl9pPr>
          </a:lstStyle>
          <a:p>
            <a:pPr eaLnBrk="1" hangingPunct="1">
              <a:spcBef>
                <a:spcPct val="20000"/>
              </a:spcBef>
              <a:buClr>
                <a:schemeClr val="tx2"/>
              </a:buClr>
            </a:pPr>
            <a:r>
              <a:rPr lang="es-ES" sz="1000" b="1">
                <a:solidFill>
                  <a:schemeClr val="accent1"/>
                </a:solidFill>
              </a:rPr>
              <a:t>Prostitución forzada</a:t>
            </a:r>
          </a:p>
        </p:txBody>
      </p:sp>
      <p:sp>
        <p:nvSpPr>
          <p:cNvPr id="9" name="Content Placeholder 2"/>
          <p:cNvSpPr txBox="1">
            <a:spLocks/>
          </p:cNvSpPr>
          <p:nvPr/>
        </p:nvSpPr>
        <p:spPr bwMode="auto">
          <a:xfrm>
            <a:off x="7015163" y="3520610"/>
            <a:ext cx="1973262" cy="681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200">
                <a:solidFill>
                  <a:srgbClr val="004386"/>
                </a:solidFill>
                <a:latin typeface="Tahoma" charset="0"/>
                <a:ea typeface="ヒラギノ角ゴ Pro W3" charset="0"/>
                <a:cs typeface="Tahoma" charset="0"/>
              </a:defRPr>
            </a:lvl1pPr>
            <a:lvl2pPr>
              <a:defRPr sz="2200">
                <a:solidFill>
                  <a:srgbClr val="004386"/>
                </a:solidFill>
                <a:latin typeface="Tahoma" charset="0"/>
                <a:ea typeface="Tahoma" charset="0"/>
                <a:cs typeface="Tahoma" charset="0"/>
              </a:defRPr>
            </a:lvl2pPr>
            <a:lvl3pPr>
              <a:defRPr sz="2200">
                <a:solidFill>
                  <a:srgbClr val="004386"/>
                </a:solidFill>
                <a:latin typeface="Tahoma" charset="0"/>
                <a:ea typeface="Tahoma" charset="0"/>
                <a:cs typeface="Tahoma" charset="0"/>
              </a:defRPr>
            </a:lvl3pPr>
            <a:lvl4pPr>
              <a:defRPr sz="2400">
                <a:solidFill>
                  <a:schemeClr val="tx1"/>
                </a:solidFill>
                <a:latin typeface="Lucida Sans Regular" charset="0"/>
                <a:ea typeface="ヒラギノ角ゴ Pro W3" charset="0"/>
                <a:cs typeface="Lucida Sans Regular" charset="0"/>
              </a:defRPr>
            </a:lvl4pPr>
            <a:lvl5pPr>
              <a:defRPr sz="2400">
                <a:solidFill>
                  <a:schemeClr val="tx1"/>
                </a:solidFill>
                <a:latin typeface="Lucida Sans Regular" charset="0"/>
                <a:ea typeface="Lucida Sans Regular" charset="0"/>
                <a:cs typeface="Lucida Sans Regular" charset="0"/>
              </a:defRPr>
            </a:lvl5pPr>
            <a:lvl6pPr fontAlgn="base">
              <a:spcAft>
                <a:spcPct val="0"/>
              </a:spcAft>
              <a:buFont typeface="Arial" charset="0"/>
              <a:buChar char="»"/>
              <a:defRPr sz="2400">
                <a:solidFill>
                  <a:schemeClr val="tx1"/>
                </a:solidFill>
                <a:latin typeface="Lucida Sans Regular" charset="0"/>
                <a:ea typeface="Lucida Sans Regular" charset="0"/>
                <a:cs typeface="Lucida Sans Regular" charset="0"/>
              </a:defRPr>
            </a:lvl6pPr>
            <a:lvl7pPr fontAlgn="base">
              <a:spcAft>
                <a:spcPct val="0"/>
              </a:spcAft>
              <a:buFont typeface="Arial" charset="0"/>
              <a:buChar char="»"/>
              <a:defRPr sz="2400">
                <a:solidFill>
                  <a:schemeClr val="tx1"/>
                </a:solidFill>
                <a:latin typeface="Lucida Sans Regular" charset="0"/>
                <a:ea typeface="Lucida Sans Regular" charset="0"/>
                <a:cs typeface="Lucida Sans Regular" charset="0"/>
              </a:defRPr>
            </a:lvl7pPr>
            <a:lvl8pPr fontAlgn="base">
              <a:spcAft>
                <a:spcPct val="0"/>
              </a:spcAft>
              <a:buFont typeface="Arial" charset="0"/>
              <a:buChar char="»"/>
              <a:defRPr sz="2400">
                <a:solidFill>
                  <a:schemeClr val="tx1"/>
                </a:solidFill>
                <a:latin typeface="Lucida Sans Regular" charset="0"/>
                <a:ea typeface="Lucida Sans Regular" charset="0"/>
                <a:cs typeface="Lucida Sans Regular" charset="0"/>
              </a:defRPr>
            </a:lvl8pPr>
            <a:lvl9pPr fontAlgn="base">
              <a:spcAft>
                <a:spcPct val="0"/>
              </a:spcAft>
              <a:buFont typeface="Arial" charset="0"/>
              <a:buChar char="»"/>
              <a:defRPr sz="2400">
                <a:solidFill>
                  <a:schemeClr val="tx1"/>
                </a:solidFill>
                <a:latin typeface="Lucida Sans Regular" charset="0"/>
                <a:ea typeface="Lucida Sans Regular" charset="0"/>
                <a:cs typeface="Lucida Sans Regular" charset="0"/>
              </a:defRPr>
            </a:lvl9pPr>
          </a:lstStyle>
          <a:p>
            <a:pPr eaLnBrk="1" hangingPunct="1">
              <a:spcBef>
                <a:spcPct val="20000"/>
              </a:spcBef>
              <a:buClr>
                <a:schemeClr val="tx2"/>
              </a:buClr>
            </a:pPr>
            <a:r>
              <a:rPr lang="es-ES" sz="1000" b="1">
                <a:solidFill>
                  <a:schemeClr val="accent1"/>
                </a:solidFill>
              </a:rPr>
              <a:t>Restricción arbitraria de movimientos, regresos forzados</a:t>
            </a:r>
          </a:p>
        </p:txBody>
      </p:sp>
      <p:sp>
        <p:nvSpPr>
          <p:cNvPr id="10" name="Content Placeholder 2"/>
          <p:cNvSpPr txBox="1">
            <a:spLocks/>
          </p:cNvSpPr>
          <p:nvPr/>
        </p:nvSpPr>
        <p:spPr bwMode="auto">
          <a:xfrm>
            <a:off x="7015163" y="4201648"/>
            <a:ext cx="2073275" cy="525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200">
                <a:solidFill>
                  <a:srgbClr val="004386"/>
                </a:solidFill>
                <a:latin typeface="Tahoma" charset="0"/>
                <a:ea typeface="ヒラギノ角ゴ Pro W3" charset="0"/>
                <a:cs typeface="Tahoma" charset="0"/>
              </a:defRPr>
            </a:lvl1pPr>
            <a:lvl2pPr>
              <a:defRPr sz="2200">
                <a:solidFill>
                  <a:srgbClr val="004386"/>
                </a:solidFill>
                <a:latin typeface="Tahoma" charset="0"/>
                <a:ea typeface="Tahoma" charset="0"/>
                <a:cs typeface="Tahoma" charset="0"/>
              </a:defRPr>
            </a:lvl2pPr>
            <a:lvl3pPr>
              <a:defRPr sz="2200">
                <a:solidFill>
                  <a:srgbClr val="004386"/>
                </a:solidFill>
                <a:latin typeface="Tahoma" charset="0"/>
                <a:ea typeface="Tahoma" charset="0"/>
                <a:cs typeface="Tahoma" charset="0"/>
              </a:defRPr>
            </a:lvl3pPr>
            <a:lvl4pPr>
              <a:defRPr sz="2400">
                <a:solidFill>
                  <a:schemeClr val="tx1"/>
                </a:solidFill>
                <a:latin typeface="Lucida Sans Regular" charset="0"/>
                <a:ea typeface="ヒラギノ角ゴ Pro W3" charset="0"/>
                <a:cs typeface="Lucida Sans Regular" charset="0"/>
              </a:defRPr>
            </a:lvl4pPr>
            <a:lvl5pPr>
              <a:defRPr sz="2400">
                <a:solidFill>
                  <a:schemeClr val="tx1"/>
                </a:solidFill>
                <a:latin typeface="Lucida Sans Regular" charset="0"/>
                <a:ea typeface="Lucida Sans Regular" charset="0"/>
                <a:cs typeface="Lucida Sans Regular" charset="0"/>
              </a:defRPr>
            </a:lvl5pPr>
            <a:lvl6pPr fontAlgn="base">
              <a:spcAft>
                <a:spcPct val="0"/>
              </a:spcAft>
              <a:buFont typeface="Arial" charset="0"/>
              <a:buChar char="»"/>
              <a:defRPr sz="2400">
                <a:solidFill>
                  <a:schemeClr val="tx1"/>
                </a:solidFill>
                <a:latin typeface="Lucida Sans Regular" charset="0"/>
                <a:ea typeface="Lucida Sans Regular" charset="0"/>
                <a:cs typeface="Lucida Sans Regular" charset="0"/>
              </a:defRPr>
            </a:lvl6pPr>
            <a:lvl7pPr fontAlgn="base">
              <a:spcAft>
                <a:spcPct val="0"/>
              </a:spcAft>
              <a:buFont typeface="Arial" charset="0"/>
              <a:buChar char="»"/>
              <a:defRPr sz="2400">
                <a:solidFill>
                  <a:schemeClr val="tx1"/>
                </a:solidFill>
                <a:latin typeface="Lucida Sans Regular" charset="0"/>
                <a:ea typeface="Lucida Sans Regular" charset="0"/>
                <a:cs typeface="Lucida Sans Regular" charset="0"/>
              </a:defRPr>
            </a:lvl7pPr>
            <a:lvl8pPr fontAlgn="base">
              <a:spcAft>
                <a:spcPct val="0"/>
              </a:spcAft>
              <a:buFont typeface="Arial" charset="0"/>
              <a:buChar char="»"/>
              <a:defRPr sz="2400">
                <a:solidFill>
                  <a:schemeClr val="tx1"/>
                </a:solidFill>
                <a:latin typeface="Lucida Sans Regular" charset="0"/>
                <a:ea typeface="Lucida Sans Regular" charset="0"/>
                <a:cs typeface="Lucida Sans Regular" charset="0"/>
              </a:defRPr>
            </a:lvl8pPr>
            <a:lvl9pPr fontAlgn="base">
              <a:spcAft>
                <a:spcPct val="0"/>
              </a:spcAft>
              <a:buFont typeface="Arial" charset="0"/>
              <a:buChar char="»"/>
              <a:defRPr sz="2400">
                <a:solidFill>
                  <a:schemeClr val="tx1"/>
                </a:solidFill>
                <a:latin typeface="Lucida Sans Regular" charset="0"/>
                <a:ea typeface="Lucida Sans Regular" charset="0"/>
                <a:cs typeface="Lucida Sans Regular" charset="0"/>
              </a:defRPr>
            </a:lvl9pPr>
          </a:lstStyle>
          <a:p>
            <a:pPr eaLnBrk="1" hangingPunct="1">
              <a:spcBef>
                <a:spcPct val="20000"/>
              </a:spcBef>
              <a:buClr>
                <a:schemeClr val="tx2"/>
              </a:buClr>
            </a:pPr>
            <a:r>
              <a:rPr lang="es-ES" sz="1000" b="1">
                <a:solidFill>
                  <a:schemeClr val="accent1"/>
                </a:solidFill>
              </a:rPr>
              <a:t>Reclutamiento forzado a las fuerzas armadas</a:t>
            </a:r>
          </a:p>
        </p:txBody>
      </p:sp>
      <p:sp>
        <p:nvSpPr>
          <p:cNvPr id="11" name="Content Placeholder 2"/>
          <p:cNvSpPr txBox="1">
            <a:spLocks/>
          </p:cNvSpPr>
          <p:nvPr/>
        </p:nvSpPr>
        <p:spPr bwMode="auto">
          <a:xfrm>
            <a:off x="7015163" y="4752510"/>
            <a:ext cx="1973262"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200">
                <a:solidFill>
                  <a:srgbClr val="004386"/>
                </a:solidFill>
                <a:latin typeface="Tahoma" charset="0"/>
                <a:ea typeface="ヒラギノ角ゴ Pro W3" charset="0"/>
                <a:cs typeface="Tahoma" charset="0"/>
              </a:defRPr>
            </a:lvl1pPr>
            <a:lvl2pPr>
              <a:defRPr sz="2200">
                <a:solidFill>
                  <a:srgbClr val="004386"/>
                </a:solidFill>
                <a:latin typeface="Tahoma" charset="0"/>
                <a:ea typeface="Tahoma" charset="0"/>
                <a:cs typeface="Tahoma" charset="0"/>
              </a:defRPr>
            </a:lvl2pPr>
            <a:lvl3pPr>
              <a:defRPr sz="2200">
                <a:solidFill>
                  <a:srgbClr val="004386"/>
                </a:solidFill>
                <a:latin typeface="Tahoma" charset="0"/>
                <a:ea typeface="Tahoma" charset="0"/>
                <a:cs typeface="Tahoma" charset="0"/>
              </a:defRPr>
            </a:lvl3pPr>
            <a:lvl4pPr>
              <a:defRPr sz="2400">
                <a:solidFill>
                  <a:schemeClr val="tx1"/>
                </a:solidFill>
                <a:latin typeface="Lucida Sans Regular" charset="0"/>
                <a:ea typeface="ヒラギノ角ゴ Pro W3" charset="0"/>
                <a:cs typeface="Lucida Sans Regular" charset="0"/>
              </a:defRPr>
            </a:lvl4pPr>
            <a:lvl5pPr>
              <a:defRPr sz="2400">
                <a:solidFill>
                  <a:schemeClr val="tx1"/>
                </a:solidFill>
                <a:latin typeface="Lucida Sans Regular" charset="0"/>
                <a:ea typeface="Lucida Sans Regular" charset="0"/>
                <a:cs typeface="Lucida Sans Regular" charset="0"/>
              </a:defRPr>
            </a:lvl5pPr>
            <a:lvl6pPr fontAlgn="base">
              <a:spcAft>
                <a:spcPct val="0"/>
              </a:spcAft>
              <a:buFont typeface="Arial" charset="0"/>
              <a:buChar char="»"/>
              <a:defRPr sz="2400">
                <a:solidFill>
                  <a:schemeClr val="tx1"/>
                </a:solidFill>
                <a:latin typeface="Lucida Sans Regular" charset="0"/>
                <a:ea typeface="Lucida Sans Regular" charset="0"/>
                <a:cs typeface="Lucida Sans Regular" charset="0"/>
              </a:defRPr>
            </a:lvl6pPr>
            <a:lvl7pPr fontAlgn="base">
              <a:spcAft>
                <a:spcPct val="0"/>
              </a:spcAft>
              <a:buFont typeface="Arial" charset="0"/>
              <a:buChar char="»"/>
              <a:defRPr sz="2400">
                <a:solidFill>
                  <a:schemeClr val="tx1"/>
                </a:solidFill>
                <a:latin typeface="Lucida Sans Regular" charset="0"/>
                <a:ea typeface="Lucida Sans Regular" charset="0"/>
                <a:cs typeface="Lucida Sans Regular" charset="0"/>
              </a:defRPr>
            </a:lvl7pPr>
            <a:lvl8pPr fontAlgn="base">
              <a:spcAft>
                <a:spcPct val="0"/>
              </a:spcAft>
              <a:buFont typeface="Arial" charset="0"/>
              <a:buChar char="»"/>
              <a:defRPr sz="2400">
                <a:solidFill>
                  <a:schemeClr val="tx1"/>
                </a:solidFill>
                <a:latin typeface="Lucida Sans Regular" charset="0"/>
                <a:ea typeface="Lucida Sans Regular" charset="0"/>
                <a:cs typeface="Lucida Sans Regular" charset="0"/>
              </a:defRPr>
            </a:lvl8pPr>
            <a:lvl9pPr fontAlgn="base">
              <a:spcAft>
                <a:spcPct val="0"/>
              </a:spcAft>
              <a:buFont typeface="Arial" charset="0"/>
              <a:buChar char="»"/>
              <a:defRPr sz="2400">
                <a:solidFill>
                  <a:schemeClr val="tx1"/>
                </a:solidFill>
                <a:latin typeface="Lucida Sans Regular" charset="0"/>
                <a:ea typeface="Lucida Sans Regular" charset="0"/>
                <a:cs typeface="Lucida Sans Regular" charset="0"/>
              </a:defRPr>
            </a:lvl9pPr>
          </a:lstStyle>
          <a:p>
            <a:pPr eaLnBrk="1" hangingPunct="1">
              <a:spcBef>
                <a:spcPct val="20000"/>
              </a:spcBef>
              <a:buClr>
                <a:schemeClr val="tx2"/>
              </a:buClr>
            </a:pPr>
            <a:r>
              <a:rPr lang="es-ES" sz="1000" b="1">
                <a:solidFill>
                  <a:schemeClr val="accent1"/>
                </a:solidFill>
              </a:rPr>
              <a:t>Tortura y tratos inhumanos</a:t>
            </a:r>
          </a:p>
        </p:txBody>
      </p:sp>
      <p:sp>
        <p:nvSpPr>
          <p:cNvPr id="12" name="Content Placeholder 2"/>
          <p:cNvSpPr txBox="1">
            <a:spLocks/>
          </p:cNvSpPr>
          <p:nvPr/>
        </p:nvSpPr>
        <p:spPr>
          <a:xfrm>
            <a:off x="957264" y="5396080"/>
            <a:ext cx="3628594" cy="525463"/>
          </a:xfrm>
          <a:prstGeom prst="rect">
            <a:avLst/>
          </a:prstGeom>
        </p:spPr>
        <p:txBody>
          <a:bodyPr/>
          <a:lstStyle>
            <a:lvl1pPr>
              <a:defRPr sz="2200">
                <a:solidFill>
                  <a:srgbClr val="004386"/>
                </a:solidFill>
                <a:latin typeface="Tahoma" charset="0"/>
                <a:ea typeface="ヒラギノ角ゴ Pro W3" charset="0"/>
                <a:cs typeface="Tahoma" charset="0"/>
              </a:defRPr>
            </a:lvl1pPr>
            <a:lvl2pPr>
              <a:defRPr sz="2200">
                <a:solidFill>
                  <a:srgbClr val="004386"/>
                </a:solidFill>
                <a:latin typeface="Tahoma" charset="0"/>
                <a:ea typeface="Tahoma" charset="0"/>
                <a:cs typeface="Tahoma" charset="0"/>
              </a:defRPr>
            </a:lvl2pPr>
            <a:lvl3pPr>
              <a:defRPr sz="2200">
                <a:solidFill>
                  <a:srgbClr val="004386"/>
                </a:solidFill>
                <a:latin typeface="Tahoma" charset="0"/>
                <a:ea typeface="Tahoma" charset="0"/>
                <a:cs typeface="Tahoma" charset="0"/>
              </a:defRPr>
            </a:lvl3pPr>
            <a:lvl4pPr>
              <a:defRPr sz="2400">
                <a:solidFill>
                  <a:schemeClr val="tx1"/>
                </a:solidFill>
                <a:latin typeface="Lucida Sans Regular" charset="0"/>
                <a:ea typeface="ヒラギノ角ゴ Pro W3" charset="0"/>
                <a:cs typeface="Lucida Sans Regular" charset="0"/>
              </a:defRPr>
            </a:lvl4pPr>
            <a:lvl5pPr>
              <a:defRPr sz="2400">
                <a:solidFill>
                  <a:schemeClr val="tx1"/>
                </a:solidFill>
                <a:latin typeface="Lucida Sans Regular" charset="0"/>
                <a:ea typeface="Lucida Sans Regular" charset="0"/>
                <a:cs typeface="Lucida Sans Regular" charset="0"/>
              </a:defRPr>
            </a:lvl5pPr>
            <a:lvl6pPr fontAlgn="base">
              <a:spcAft>
                <a:spcPct val="0"/>
              </a:spcAft>
              <a:buFont typeface="Arial" charset="0"/>
              <a:buChar char="»"/>
              <a:defRPr sz="2400">
                <a:solidFill>
                  <a:schemeClr val="tx1"/>
                </a:solidFill>
                <a:latin typeface="Lucida Sans Regular" charset="0"/>
                <a:ea typeface="Lucida Sans Regular" charset="0"/>
                <a:cs typeface="Lucida Sans Regular" charset="0"/>
              </a:defRPr>
            </a:lvl6pPr>
            <a:lvl7pPr fontAlgn="base">
              <a:spcAft>
                <a:spcPct val="0"/>
              </a:spcAft>
              <a:buFont typeface="Arial" charset="0"/>
              <a:buChar char="»"/>
              <a:defRPr sz="2400">
                <a:solidFill>
                  <a:schemeClr val="tx1"/>
                </a:solidFill>
                <a:latin typeface="Lucida Sans Regular" charset="0"/>
                <a:ea typeface="Lucida Sans Regular" charset="0"/>
                <a:cs typeface="Lucida Sans Regular" charset="0"/>
              </a:defRPr>
            </a:lvl7pPr>
            <a:lvl8pPr fontAlgn="base">
              <a:spcAft>
                <a:spcPct val="0"/>
              </a:spcAft>
              <a:buFont typeface="Arial" charset="0"/>
              <a:buChar char="»"/>
              <a:defRPr sz="2400">
                <a:solidFill>
                  <a:schemeClr val="tx1"/>
                </a:solidFill>
                <a:latin typeface="Lucida Sans Regular" charset="0"/>
                <a:ea typeface="Lucida Sans Regular" charset="0"/>
                <a:cs typeface="Lucida Sans Regular" charset="0"/>
              </a:defRPr>
            </a:lvl8pPr>
            <a:lvl9pPr fontAlgn="base">
              <a:spcAft>
                <a:spcPct val="0"/>
              </a:spcAft>
              <a:buFont typeface="Arial" charset="0"/>
              <a:buChar char="»"/>
              <a:defRPr sz="2400">
                <a:solidFill>
                  <a:schemeClr val="tx1"/>
                </a:solidFill>
                <a:latin typeface="Lucida Sans Regular" charset="0"/>
                <a:ea typeface="Lucida Sans Regular" charset="0"/>
                <a:cs typeface="Lucida Sans Regular" charset="0"/>
              </a:defRPr>
            </a:lvl9pPr>
          </a:lstStyle>
          <a:p>
            <a:pPr eaLnBrk="1" hangingPunct="1">
              <a:spcBef>
                <a:spcPct val="20000"/>
              </a:spcBef>
              <a:buClr>
                <a:schemeClr val="tx2"/>
              </a:buClr>
            </a:pPr>
            <a:r>
              <a:rPr lang="es-ES" sz="1000" b="1" dirty="0">
                <a:solidFill>
                  <a:schemeClr val="accent1"/>
                </a:solidFill>
              </a:rPr>
              <a:t>Sed, hambre y/o enfermedades causadas por la destrucción deliberada de servicios o la privación de medios de subsistencia</a:t>
            </a:r>
          </a:p>
        </p:txBody>
      </p:sp>
      <p:sp>
        <p:nvSpPr>
          <p:cNvPr id="13" name="Content Placeholder 2"/>
          <p:cNvSpPr txBox="1">
            <a:spLocks/>
          </p:cNvSpPr>
          <p:nvPr/>
        </p:nvSpPr>
        <p:spPr bwMode="auto">
          <a:xfrm>
            <a:off x="311150" y="4621470"/>
            <a:ext cx="1724025" cy="835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200">
                <a:solidFill>
                  <a:srgbClr val="004386"/>
                </a:solidFill>
                <a:latin typeface="Tahoma" charset="0"/>
                <a:ea typeface="ヒラギノ角ゴ Pro W3" charset="0"/>
                <a:cs typeface="Tahoma" charset="0"/>
              </a:defRPr>
            </a:lvl1pPr>
            <a:lvl2pPr>
              <a:defRPr sz="2200">
                <a:solidFill>
                  <a:srgbClr val="004386"/>
                </a:solidFill>
                <a:latin typeface="Tahoma" charset="0"/>
                <a:ea typeface="Tahoma" charset="0"/>
                <a:cs typeface="Tahoma" charset="0"/>
              </a:defRPr>
            </a:lvl2pPr>
            <a:lvl3pPr>
              <a:defRPr sz="2200">
                <a:solidFill>
                  <a:srgbClr val="004386"/>
                </a:solidFill>
                <a:latin typeface="Tahoma" charset="0"/>
                <a:ea typeface="Tahoma" charset="0"/>
                <a:cs typeface="Tahoma" charset="0"/>
              </a:defRPr>
            </a:lvl3pPr>
            <a:lvl4pPr>
              <a:defRPr sz="2400">
                <a:solidFill>
                  <a:schemeClr val="tx1"/>
                </a:solidFill>
                <a:latin typeface="Lucida Sans Regular" charset="0"/>
                <a:ea typeface="ヒラギノ角ゴ Pro W3" charset="0"/>
                <a:cs typeface="Lucida Sans Regular" charset="0"/>
              </a:defRPr>
            </a:lvl4pPr>
            <a:lvl5pPr>
              <a:defRPr sz="2400">
                <a:solidFill>
                  <a:schemeClr val="tx1"/>
                </a:solidFill>
                <a:latin typeface="Lucida Sans Regular" charset="0"/>
                <a:ea typeface="Lucida Sans Regular" charset="0"/>
                <a:cs typeface="Lucida Sans Regular" charset="0"/>
              </a:defRPr>
            </a:lvl5pPr>
            <a:lvl6pPr fontAlgn="base">
              <a:spcAft>
                <a:spcPct val="0"/>
              </a:spcAft>
              <a:buFont typeface="Arial" charset="0"/>
              <a:buChar char="»"/>
              <a:defRPr sz="2400">
                <a:solidFill>
                  <a:schemeClr val="tx1"/>
                </a:solidFill>
                <a:latin typeface="Lucida Sans Regular" charset="0"/>
                <a:ea typeface="Lucida Sans Regular" charset="0"/>
                <a:cs typeface="Lucida Sans Regular" charset="0"/>
              </a:defRPr>
            </a:lvl6pPr>
            <a:lvl7pPr fontAlgn="base">
              <a:spcAft>
                <a:spcPct val="0"/>
              </a:spcAft>
              <a:buFont typeface="Arial" charset="0"/>
              <a:buChar char="»"/>
              <a:defRPr sz="2400">
                <a:solidFill>
                  <a:schemeClr val="tx1"/>
                </a:solidFill>
                <a:latin typeface="Lucida Sans Regular" charset="0"/>
                <a:ea typeface="Lucida Sans Regular" charset="0"/>
                <a:cs typeface="Lucida Sans Regular" charset="0"/>
              </a:defRPr>
            </a:lvl7pPr>
            <a:lvl8pPr fontAlgn="base">
              <a:spcAft>
                <a:spcPct val="0"/>
              </a:spcAft>
              <a:buFont typeface="Arial" charset="0"/>
              <a:buChar char="»"/>
              <a:defRPr sz="2400">
                <a:solidFill>
                  <a:schemeClr val="tx1"/>
                </a:solidFill>
                <a:latin typeface="Lucida Sans Regular" charset="0"/>
                <a:ea typeface="Lucida Sans Regular" charset="0"/>
                <a:cs typeface="Lucida Sans Regular" charset="0"/>
              </a:defRPr>
            </a:lvl8pPr>
            <a:lvl9pPr fontAlgn="base">
              <a:spcAft>
                <a:spcPct val="0"/>
              </a:spcAft>
              <a:buFont typeface="Arial" charset="0"/>
              <a:buChar char="»"/>
              <a:defRPr sz="2400">
                <a:solidFill>
                  <a:schemeClr val="tx1"/>
                </a:solidFill>
                <a:latin typeface="Lucida Sans Regular" charset="0"/>
                <a:ea typeface="Lucida Sans Regular" charset="0"/>
                <a:cs typeface="Lucida Sans Regular" charset="0"/>
              </a:defRPr>
            </a:lvl9pPr>
          </a:lstStyle>
          <a:p>
            <a:pPr algn="r" eaLnBrk="1" hangingPunct="1">
              <a:spcBef>
                <a:spcPct val="20000"/>
              </a:spcBef>
              <a:buClr>
                <a:schemeClr val="tx2"/>
              </a:buClr>
            </a:pPr>
            <a:r>
              <a:rPr lang="es-ES" sz="1000" b="1" dirty="0">
                <a:solidFill>
                  <a:schemeClr val="accent1"/>
                </a:solidFill>
              </a:rPr>
              <a:t>Restricción de la libertad política o religiosa</a:t>
            </a:r>
          </a:p>
        </p:txBody>
      </p:sp>
      <p:sp>
        <p:nvSpPr>
          <p:cNvPr id="14" name="Content Placeholder 2"/>
          <p:cNvSpPr txBox="1">
            <a:spLocks/>
          </p:cNvSpPr>
          <p:nvPr/>
        </p:nvSpPr>
        <p:spPr bwMode="auto">
          <a:xfrm>
            <a:off x="465138" y="4201648"/>
            <a:ext cx="1570037"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200">
                <a:solidFill>
                  <a:srgbClr val="004386"/>
                </a:solidFill>
                <a:latin typeface="Tahoma" charset="0"/>
                <a:ea typeface="ヒラギノ角ゴ Pro W3" charset="0"/>
                <a:cs typeface="Tahoma" charset="0"/>
              </a:defRPr>
            </a:lvl1pPr>
            <a:lvl2pPr>
              <a:defRPr sz="2200">
                <a:solidFill>
                  <a:srgbClr val="004386"/>
                </a:solidFill>
                <a:latin typeface="Tahoma" charset="0"/>
                <a:ea typeface="Tahoma" charset="0"/>
                <a:cs typeface="Tahoma" charset="0"/>
              </a:defRPr>
            </a:lvl2pPr>
            <a:lvl3pPr>
              <a:defRPr sz="2200">
                <a:solidFill>
                  <a:srgbClr val="004386"/>
                </a:solidFill>
                <a:latin typeface="Tahoma" charset="0"/>
                <a:ea typeface="Tahoma" charset="0"/>
                <a:cs typeface="Tahoma" charset="0"/>
              </a:defRPr>
            </a:lvl3pPr>
            <a:lvl4pPr>
              <a:defRPr sz="2400">
                <a:solidFill>
                  <a:schemeClr val="tx1"/>
                </a:solidFill>
                <a:latin typeface="Lucida Sans Regular" charset="0"/>
                <a:ea typeface="ヒラギノ角ゴ Pro W3" charset="0"/>
                <a:cs typeface="Lucida Sans Regular" charset="0"/>
              </a:defRPr>
            </a:lvl4pPr>
            <a:lvl5pPr>
              <a:defRPr sz="2400">
                <a:solidFill>
                  <a:schemeClr val="tx1"/>
                </a:solidFill>
                <a:latin typeface="Lucida Sans Regular" charset="0"/>
                <a:ea typeface="Lucida Sans Regular" charset="0"/>
                <a:cs typeface="Lucida Sans Regular" charset="0"/>
              </a:defRPr>
            </a:lvl5pPr>
            <a:lvl6pPr fontAlgn="base">
              <a:spcAft>
                <a:spcPct val="0"/>
              </a:spcAft>
              <a:buFont typeface="Arial" charset="0"/>
              <a:buChar char="»"/>
              <a:defRPr sz="2400">
                <a:solidFill>
                  <a:schemeClr val="tx1"/>
                </a:solidFill>
                <a:latin typeface="Lucida Sans Regular" charset="0"/>
                <a:ea typeface="Lucida Sans Regular" charset="0"/>
                <a:cs typeface="Lucida Sans Regular" charset="0"/>
              </a:defRPr>
            </a:lvl6pPr>
            <a:lvl7pPr fontAlgn="base">
              <a:spcAft>
                <a:spcPct val="0"/>
              </a:spcAft>
              <a:buFont typeface="Arial" charset="0"/>
              <a:buChar char="»"/>
              <a:defRPr sz="2400">
                <a:solidFill>
                  <a:schemeClr val="tx1"/>
                </a:solidFill>
                <a:latin typeface="Lucida Sans Regular" charset="0"/>
                <a:ea typeface="Lucida Sans Regular" charset="0"/>
                <a:cs typeface="Lucida Sans Regular" charset="0"/>
              </a:defRPr>
            </a:lvl7pPr>
            <a:lvl8pPr fontAlgn="base">
              <a:spcAft>
                <a:spcPct val="0"/>
              </a:spcAft>
              <a:buFont typeface="Arial" charset="0"/>
              <a:buChar char="»"/>
              <a:defRPr sz="2400">
                <a:solidFill>
                  <a:schemeClr val="tx1"/>
                </a:solidFill>
                <a:latin typeface="Lucida Sans Regular" charset="0"/>
                <a:ea typeface="Lucida Sans Regular" charset="0"/>
                <a:cs typeface="Lucida Sans Regular" charset="0"/>
              </a:defRPr>
            </a:lvl8pPr>
            <a:lvl9pPr fontAlgn="base">
              <a:spcAft>
                <a:spcPct val="0"/>
              </a:spcAft>
              <a:buFont typeface="Arial" charset="0"/>
              <a:buChar char="»"/>
              <a:defRPr sz="2400">
                <a:solidFill>
                  <a:schemeClr val="tx1"/>
                </a:solidFill>
                <a:latin typeface="Lucida Sans Regular" charset="0"/>
                <a:ea typeface="Lucida Sans Regular" charset="0"/>
                <a:cs typeface="Lucida Sans Regular" charset="0"/>
              </a:defRPr>
            </a:lvl9pPr>
          </a:lstStyle>
          <a:p>
            <a:pPr algn="r" eaLnBrk="1" hangingPunct="1">
              <a:spcBef>
                <a:spcPct val="20000"/>
              </a:spcBef>
              <a:buClr>
                <a:schemeClr val="tx2"/>
              </a:buClr>
            </a:pPr>
            <a:r>
              <a:rPr lang="es-ES" sz="1000" b="1">
                <a:solidFill>
                  <a:schemeClr val="accent1"/>
                </a:solidFill>
              </a:rPr>
              <a:t>Uso de minas</a:t>
            </a:r>
          </a:p>
        </p:txBody>
      </p:sp>
      <p:sp>
        <p:nvSpPr>
          <p:cNvPr id="15" name="Content Placeholder 2"/>
          <p:cNvSpPr txBox="1">
            <a:spLocks/>
          </p:cNvSpPr>
          <p:nvPr/>
        </p:nvSpPr>
        <p:spPr bwMode="auto">
          <a:xfrm>
            <a:off x="465138" y="3520610"/>
            <a:ext cx="1570037" cy="55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200">
                <a:solidFill>
                  <a:srgbClr val="004386"/>
                </a:solidFill>
                <a:latin typeface="Tahoma" charset="0"/>
                <a:ea typeface="ヒラギノ角ゴ Pro W3" charset="0"/>
                <a:cs typeface="Tahoma" charset="0"/>
              </a:defRPr>
            </a:lvl1pPr>
            <a:lvl2pPr>
              <a:defRPr sz="2200">
                <a:solidFill>
                  <a:srgbClr val="004386"/>
                </a:solidFill>
                <a:latin typeface="Tahoma" charset="0"/>
                <a:ea typeface="Tahoma" charset="0"/>
                <a:cs typeface="Tahoma" charset="0"/>
              </a:defRPr>
            </a:lvl2pPr>
            <a:lvl3pPr>
              <a:defRPr sz="2200">
                <a:solidFill>
                  <a:srgbClr val="004386"/>
                </a:solidFill>
                <a:latin typeface="Tahoma" charset="0"/>
                <a:ea typeface="Tahoma" charset="0"/>
                <a:cs typeface="Tahoma" charset="0"/>
              </a:defRPr>
            </a:lvl3pPr>
            <a:lvl4pPr>
              <a:defRPr sz="2400">
                <a:solidFill>
                  <a:schemeClr val="tx1"/>
                </a:solidFill>
                <a:latin typeface="Lucida Sans Regular" charset="0"/>
                <a:ea typeface="ヒラギノ角ゴ Pro W3" charset="0"/>
                <a:cs typeface="Lucida Sans Regular" charset="0"/>
              </a:defRPr>
            </a:lvl4pPr>
            <a:lvl5pPr>
              <a:defRPr sz="2400">
                <a:solidFill>
                  <a:schemeClr val="tx1"/>
                </a:solidFill>
                <a:latin typeface="Lucida Sans Regular" charset="0"/>
                <a:ea typeface="Lucida Sans Regular" charset="0"/>
                <a:cs typeface="Lucida Sans Regular" charset="0"/>
              </a:defRPr>
            </a:lvl5pPr>
            <a:lvl6pPr fontAlgn="base">
              <a:spcAft>
                <a:spcPct val="0"/>
              </a:spcAft>
              <a:buFont typeface="Arial" charset="0"/>
              <a:buChar char="»"/>
              <a:defRPr sz="2400">
                <a:solidFill>
                  <a:schemeClr val="tx1"/>
                </a:solidFill>
                <a:latin typeface="Lucida Sans Regular" charset="0"/>
                <a:ea typeface="Lucida Sans Regular" charset="0"/>
                <a:cs typeface="Lucida Sans Regular" charset="0"/>
              </a:defRPr>
            </a:lvl6pPr>
            <a:lvl7pPr fontAlgn="base">
              <a:spcAft>
                <a:spcPct val="0"/>
              </a:spcAft>
              <a:buFont typeface="Arial" charset="0"/>
              <a:buChar char="»"/>
              <a:defRPr sz="2400">
                <a:solidFill>
                  <a:schemeClr val="tx1"/>
                </a:solidFill>
                <a:latin typeface="Lucida Sans Regular" charset="0"/>
                <a:ea typeface="Lucida Sans Regular" charset="0"/>
                <a:cs typeface="Lucida Sans Regular" charset="0"/>
              </a:defRPr>
            </a:lvl7pPr>
            <a:lvl8pPr fontAlgn="base">
              <a:spcAft>
                <a:spcPct val="0"/>
              </a:spcAft>
              <a:buFont typeface="Arial" charset="0"/>
              <a:buChar char="»"/>
              <a:defRPr sz="2400">
                <a:solidFill>
                  <a:schemeClr val="tx1"/>
                </a:solidFill>
                <a:latin typeface="Lucida Sans Regular" charset="0"/>
                <a:ea typeface="Lucida Sans Regular" charset="0"/>
                <a:cs typeface="Lucida Sans Regular" charset="0"/>
              </a:defRPr>
            </a:lvl8pPr>
            <a:lvl9pPr fontAlgn="base">
              <a:spcAft>
                <a:spcPct val="0"/>
              </a:spcAft>
              <a:buFont typeface="Arial" charset="0"/>
              <a:buChar char="»"/>
              <a:defRPr sz="2400">
                <a:solidFill>
                  <a:schemeClr val="tx1"/>
                </a:solidFill>
                <a:latin typeface="Lucida Sans Regular" charset="0"/>
                <a:ea typeface="Lucida Sans Regular" charset="0"/>
                <a:cs typeface="Lucida Sans Regular" charset="0"/>
              </a:defRPr>
            </a:lvl9pPr>
          </a:lstStyle>
          <a:p>
            <a:pPr algn="r" eaLnBrk="1" hangingPunct="1">
              <a:spcBef>
                <a:spcPct val="20000"/>
              </a:spcBef>
              <a:buClr>
                <a:schemeClr val="tx2"/>
              </a:buClr>
            </a:pPr>
            <a:r>
              <a:rPr lang="es-ES" sz="1000" b="1">
                <a:solidFill>
                  <a:schemeClr val="accent1"/>
                </a:solidFill>
              </a:rPr>
              <a:t>Discriminación contra minorías</a:t>
            </a:r>
          </a:p>
        </p:txBody>
      </p:sp>
      <p:sp>
        <p:nvSpPr>
          <p:cNvPr id="16" name="Content Placeholder 2"/>
          <p:cNvSpPr txBox="1">
            <a:spLocks/>
          </p:cNvSpPr>
          <p:nvPr/>
        </p:nvSpPr>
        <p:spPr bwMode="auto">
          <a:xfrm>
            <a:off x="0" y="2778125"/>
            <a:ext cx="2035175" cy="804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200">
                <a:solidFill>
                  <a:srgbClr val="004386"/>
                </a:solidFill>
                <a:latin typeface="Tahoma" charset="0"/>
                <a:ea typeface="ヒラギノ角ゴ Pro W3" charset="0"/>
                <a:cs typeface="Tahoma" charset="0"/>
              </a:defRPr>
            </a:lvl1pPr>
            <a:lvl2pPr>
              <a:defRPr sz="2200">
                <a:solidFill>
                  <a:srgbClr val="004386"/>
                </a:solidFill>
                <a:latin typeface="Tahoma" charset="0"/>
                <a:ea typeface="Tahoma" charset="0"/>
                <a:cs typeface="Tahoma" charset="0"/>
              </a:defRPr>
            </a:lvl2pPr>
            <a:lvl3pPr>
              <a:defRPr sz="2200">
                <a:solidFill>
                  <a:srgbClr val="004386"/>
                </a:solidFill>
                <a:latin typeface="Tahoma" charset="0"/>
                <a:ea typeface="Tahoma" charset="0"/>
                <a:cs typeface="Tahoma" charset="0"/>
              </a:defRPr>
            </a:lvl3pPr>
            <a:lvl4pPr>
              <a:defRPr sz="2400">
                <a:solidFill>
                  <a:schemeClr val="tx1"/>
                </a:solidFill>
                <a:latin typeface="Lucida Sans Regular" charset="0"/>
                <a:ea typeface="ヒラギノ角ゴ Pro W3" charset="0"/>
                <a:cs typeface="Lucida Sans Regular" charset="0"/>
              </a:defRPr>
            </a:lvl4pPr>
            <a:lvl5pPr>
              <a:defRPr sz="2400">
                <a:solidFill>
                  <a:schemeClr val="tx1"/>
                </a:solidFill>
                <a:latin typeface="Lucida Sans Regular" charset="0"/>
                <a:ea typeface="Lucida Sans Regular" charset="0"/>
                <a:cs typeface="Lucida Sans Regular" charset="0"/>
              </a:defRPr>
            </a:lvl5pPr>
            <a:lvl6pPr fontAlgn="base">
              <a:spcAft>
                <a:spcPct val="0"/>
              </a:spcAft>
              <a:buFont typeface="Arial" charset="0"/>
              <a:buChar char="»"/>
              <a:defRPr sz="2400">
                <a:solidFill>
                  <a:schemeClr val="tx1"/>
                </a:solidFill>
                <a:latin typeface="Lucida Sans Regular" charset="0"/>
                <a:ea typeface="Lucida Sans Regular" charset="0"/>
                <a:cs typeface="Lucida Sans Regular" charset="0"/>
              </a:defRPr>
            </a:lvl6pPr>
            <a:lvl7pPr fontAlgn="base">
              <a:spcAft>
                <a:spcPct val="0"/>
              </a:spcAft>
              <a:buFont typeface="Arial" charset="0"/>
              <a:buChar char="»"/>
              <a:defRPr sz="2400">
                <a:solidFill>
                  <a:schemeClr val="tx1"/>
                </a:solidFill>
                <a:latin typeface="Lucida Sans Regular" charset="0"/>
                <a:ea typeface="Lucida Sans Regular" charset="0"/>
                <a:cs typeface="Lucida Sans Regular" charset="0"/>
              </a:defRPr>
            </a:lvl7pPr>
            <a:lvl8pPr fontAlgn="base">
              <a:spcAft>
                <a:spcPct val="0"/>
              </a:spcAft>
              <a:buFont typeface="Arial" charset="0"/>
              <a:buChar char="»"/>
              <a:defRPr sz="2400">
                <a:solidFill>
                  <a:schemeClr val="tx1"/>
                </a:solidFill>
                <a:latin typeface="Lucida Sans Regular" charset="0"/>
                <a:ea typeface="Lucida Sans Regular" charset="0"/>
                <a:cs typeface="Lucida Sans Regular" charset="0"/>
              </a:defRPr>
            </a:lvl8pPr>
            <a:lvl9pPr fontAlgn="base">
              <a:spcAft>
                <a:spcPct val="0"/>
              </a:spcAft>
              <a:buFont typeface="Arial" charset="0"/>
              <a:buChar char="»"/>
              <a:defRPr sz="2400">
                <a:solidFill>
                  <a:schemeClr val="tx1"/>
                </a:solidFill>
                <a:latin typeface="Lucida Sans Regular" charset="0"/>
                <a:ea typeface="Lucida Sans Regular" charset="0"/>
                <a:cs typeface="Lucida Sans Regular" charset="0"/>
              </a:defRPr>
            </a:lvl9pPr>
          </a:lstStyle>
          <a:p>
            <a:pPr algn="r" eaLnBrk="1" hangingPunct="1">
              <a:spcBef>
                <a:spcPct val="20000"/>
              </a:spcBef>
              <a:buClr>
                <a:schemeClr val="tx2"/>
              </a:buClr>
            </a:pPr>
            <a:r>
              <a:rPr lang="es-ES" sz="1000" b="1">
                <a:solidFill>
                  <a:schemeClr val="accent1"/>
                </a:solidFill>
              </a:rPr>
              <a:t>Explotación y abuso sexual por parte de las fuerzas de paz o personal humanitario</a:t>
            </a:r>
          </a:p>
        </p:txBody>
      </p:sp>
      <p:sp>
        <p:nvSpPr>
          <p:cNvPr id="17" name="Content Placeholder 2"/>
          <p:cNvSpPr txBox="1">
            <a:spLocks/>
          </p:cNvSpPr>
          <p:nvPr/>
        </p:nvSpPr>
        <p:spPr bwMode="auto">
          <a:xfrm>
            <a:off x="560596" y="2044235"/>
            <a:ext cx="1474579" cy="530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200">
                <a:solidFill>
                  <a:srgbClr val="004386"/>
                </a:solidFill>
                <a:latin typeface="Tahoma" charset="0"/>
                <a:ea typeface="ヒラギノ角ゴ Pro W3" charset="0"/>
                <a:cs typeface="Tahoma" charset="0"/>
              </a:defRPr>
            </a:lvl1pPr>
            <a:lvl2pPr>
              <a:defRPr sz="2200">
                <a:solidFill>
                  <a:srgbClr val="004386"/>
                </a:solidFill>
                <a:latin typeface="Tahoma" charset="0"/>
                <a:ea typeface="Tahoma" charset="0"/>
                <a:cs typeface="Tahoma" charset="0"/>
              </a:defRPr>
            </a:lvl2pPr>
            <a:lvl3pPr>
              <a:defRPr sz="2200">
                <a:solidFill>
                  <a:srgbClr val="004386"/>
                </a:solidFill>
                <a:latin typeface="Tahoma" charset="0"/>
                <a:ea typeface="Tahoma" charset="0"/>
                <a:cs typeface="Tahoma" charset="0"/>
              </a:defRPr>
            </a:lvl3pPr>
            <a:lvl4pPr>
              <a:defRPr sz="2400">
                <a:solidFill>
                  <a:schemeClr val="tx1"/>
                </a:solidFill>
                <a:latin typeface="Lucida Sans Regular" charset="0"/>
                <a:ea typeface="ヒラギノ角ゴ Pro W3" charset="0"/>
                <a:cs typeface="Lucida Sans Regular" charset="0"/>
              </a:defRPr>
            </a:lvl4pPr>
            <a:lvl5pPr>
              <a:defRPr sz="2400">
                <a:solidFill>
                  <a:schemeClr val="tx1"/>
                </a:solidFill>
                <a:latin typeface="Lucida Sans Regular" charset="0"/>
                <a:ea typeface="Lucida Sans Regular" charset="0"/>
                <a:cs typeface="Lucida Sans Regular" charset="0"/>
              </a:defRPr>
            </a:lvl5pPr>
            <a:lvl6pPr fontAlgn="base">
              <a:spcAft>
                <a:spcPct val="0"/>
              </a:spcAft>
              <a:buFont typeface="Arial" charset="0"/>
              <a:buChar char="»"/>
              <a:defRPr sz="2400">
                <a:solidFill>
                  <a:schemeClr val="tx1"/>
                </a:solidFill>
                <a:latin typeface="Lucida Sans Regular" charset="0"/>
                <a:ea typeface="Lucida Sans Regular" charset="0"/>
                <a:cs typeface="Lucida Sans Regular" charset="0"/>
              </a:defRPr>
            </a:lvl6pPr>
            <a:lvl7pPr fontAlgn="base">
              <a:spcAft>
                <a:spcPct val="0"/>
              </a:spcAft>
              <a:buFont typeface="Arial" charset="0"/>
              <a:buChar char="»"/>
              <a:defRPr sz="2400">
                <a:solidFill>
                  <a:schemeClr val="tx1"/>
                </a:solidFill>
                <a:latin typeface="Lucida Sans Regular" charset="0"/>
                <a:ea typeface="Lucida Sans Regular" charset="0"/>
                <a:cs typeface="Lucida Sans Regular" charset="0"/>
              </a:defRPr>
            </a:lvl7pPr>
            <a:lvl8pPr fontAlgn="base">
              <a:spcAft>
                <a:spcPct val="0"/>
              </a:spcAft>
              <a:buFont typeface="Arial" charset="0"/>
              <a:buChar char="»"/>
              <a:defRPr sz="2400">
                <a:solidFill>
                  <a:schemeClr val="tx1"/>
                </a:solidFill>
                <a:latin typeface="Lucida Sans Regular" charset="0"/>
                <a:ea typeface="Lucida Sans Regular" charset="0"/>
                <a:cs typeface="Lucida Sans Regular" charset="0"/>
              </a:defRPr>
            </a:lvl8pPr>
            <a:lvl9pPr fontAlgn="base">
              <a:spcAft>
                <a:spcPct val="0"/>
              </a:spcAft>
              <a:buFont typeface="Arial" charset="0"/>
              <a:buChar char="»"/>
              <a:defRPr sz="2400">
                <a:solidFill>
                  <a:schemeClr val="tx1"/>
                </a:solidFill>
                <a:latin typeface="Lucida Sans Regular" charset="0"/>
                <a:ea typeface="Lucida Sans Regular" charset="0"/>
                <a:cs typeface="Lucida Sans Regular" charset="0"/>
              </a:defRPr>
            </a:lvl9pPr>
          </a:lstStyle>
          <a:p>
            <a:pPr algn="r" eaLnBrk="1" hangingPunct="1">
              <a:spcBef>
                <a:spcPct val="20000"/>
              </a:spcBef>
              <a:buClr>
                <a:schemeClr val="tx2"/>
              </a:buClr>
            </a:pPr>
            <a:r>
              <a:rPr lang="es-ES" sz="1000" b="1" dirty="0">
                <a:solidFill>
                  <a:schemeClr val="accent1"/>
                </a:solidFill>
              </a:rPr>
              <a:t>Acceso limitado a mercados o campos de cultivo</a:t>
            </a:r>
          </a:p>
        </p:txBody>
      </p:sp>
      <p:sp>
        <p:nvSpPr>
          <p:cNvPr id="18" name="Content Placeholder 2"/>
          <p:cNvSpPr txBox="1">
            <a:spLocks/>
          </p:cNvSpPr>
          <p:nvPr/>
        </p:nvSpPr>
        <p:spPr bwMode="auto">
          <a:xfrm>
            <a:off x="957263" y="1399710"/>
            <a:ext cx="1725612" cy="373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200">
                <a:solidFill>
                  <a:srgbClr val="004386"/>
                </a:solidFill>
                <a:latin typeface="Tahoma" charset="0"/>
                <a:ea typeface="ヒラギノ角ゴ Pro W3" charset="0"/>
                <a:cs typeface="Tahoma" charset="0"/>
              </a:defRPr>
            </a:lvl1pPr>
            <a:lvl2pPr>
              <a:defRPr sz="2200">
                <a:solidFill>
                  <a:srgbClr val="004386"/>
                </a:solidFill>
                <a:latin typeface="Tahoma" charset="0"/>
                <a:ea typeface="Tahoma" charset="0"/>
                <a:cs typeface="Tahoma" charset="0"/>
              </a:defRPr>
            </a:lvl2pPr>
            <a:lvl3pPr>
              <a:defRPr sz="2200">
                <a:solidFill>
                  <a:srgbClr val="004386"/>
                </a:solidFill>
                <a:latin typeface="Tahoma" charset="0"/>
                <a:ea typeface="Tahoma" charset="0"/>
                <a:cs typeface="Tahoma" charset="0"/>
              </a:defRPr>
            </a:lvl3pPr>
            <a:lvl4pPr>
              <a:defRPr sz="2400">
                <a:solidFill>
                  <a:schemeClr val="tx1"/>
                </a:solidFill>
                <a:latin typeface="Lucida Sans Regular" charset="0"/>
                <a:ea typeface="ヒラギノ角ゴ Pro W3" charset="0"/>
                <a:cs typeface="Lucida Sans Regular" charset="0"/>
              </a:defRPr>
            </a:lvl4pPr>
            <a:lvl5pPr>
              <a:defRPr sz="2400">
                <a:solidFill>
                  <a:schemeClr val="tx1"/>
                </a:solidFill>
                <a:latin typeface="Lucida Sans Regular" charset="0"/>
                <a:ea typeface="Lucida Sans Regular" charset="0"/>
                <a:cs typeface="Lucida Sans Regular" charset="0"/>
              </a:defRPr>
            </a:lvl5pPr>
            <a:lvl6pPr fontAlgn="base">
              <a:spcAft>
                <a:spcPct val="0"/>
              </a:spcAft>
              <a:buFont typeface="Arial" charset="0"/>
              <a:buChar char="»"/>
              <a:defRPr sz="2400">
                <a:solidFill>
                  <a:schemeClr val="tx1"/>
                </a:solidFill>
                <a:latin typeface="Lucida Sans Regular" charset="0"/>
                <a:ea typeface="Lucida Sans Regular" charset="0"/>
                <a:cs typeface="Lucida Sans Regular" charset="0"/>
              </a:defRPr>
            </a:lvl6pPr>
            <a:lvl7pPr fontAlgn="base">
              <a:spcAft>
                <a:spcPct val="0"/>
              </a:spcAft>
              <a:buFont typeface="Arial" charset="0"/>
              <a:buChar char="»"/>
              <a:defRPr sz="2400">
                <a:solidFill>
                  <a:schemeClr val="tx1"/>
                </a:solidFill>
                <a:latin typeface="Lucida Sans Regular" charset="0"/>
                <a:ea typeface="Lucida Sans Regular" charset="0"/>
                <a:cs typeface="Lucida Sans Regular" charset="0"/>
              </a:defRPr>
            </a:lvl7pPr>
            <a:lvl8pPr fontAlgn="base">
              <a:spcAft>
                <a:spcPct val="0"/>
              </a:spcAft>
              <a:buFont typeface="Arial" charset="0"/>
              <a:buChar char="»"/>
              <a:defRPr sz="2400">
                <a:solidFill>
                  <a:schemeClr val="tx1"/>
                </a:solidFill>
                <a:latin typeface="Lucida Sans Regular" charset="0"/>
                <a:ea typeface="Lucida Sans Regular" charset="0"/>
                <a:cs typeface="Lucida Sans Regular" charset="0"/>
              </a:defRPr>
            </a:lvl8pPr>
            <a:lvl9pPr fontAlgn="base">
              <a:spcAft>
                <a:spcPct val="0"/>
              </a:spcAft>
              <a:buFont typeface="Arial" charset="0"/>
              <a:buChar char="»"/>
              <a:defRPr sz="2400">
                <a:solidFill>
                  <a:schemeClr val="tx1"/>
                </a:solidFill>
                <a:latin typeface="Lucida Sans Regular" charset="0"/>
                <a:ea typeface="Lucida Sans Regular" charset="0"/>
                <a:cs typeface="Lucida Sans Regular" charset="0"/>
              </a:defRPr>
            </a:lvl9pPr>
          </a:lstStyle>
          <a:p>
            <a:pPr algn="r" eaLnBrk="1" hangingPunct="1">
              <a:spcBef>
                <a:spcPct val="20000"/>
              </a:spcBef>
              <a:buClr>
                <a:schemeClr val="tx2"/>
              </a:buClr>
            </a:pPr>
            <a:r>
              <a:rPr lang="es-ES" sz="1000" b="1">
                <a:solidFill>
                  <a:schemeClr val="accent1"/>
                </a:solidFill>
              </a:rPr>
              <a:t>Separación de familias</a:t>
            </a:r>
          </a:p>
        </p:txBody>
      </p:sp>
      <p:sp>
        <p:nvSpPr>
          <p:cNvPr id="19" name="Content Placeholder 2"/>
          <p:cNvSpPr txBox="1">
            <a:spLocks/>
          </p:cNvSpPr>
          <p:nvPr/>
        </p:nvSpPr>
        <p:spPr bwMode="auto">
          <a:xfrm>
            <a:off x="2557463" y="1216025"/>
            <a:ext cx="1725612" cy="530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200">
                <a:solidFill>
                  <a:srgbClr val="004386"/>
                </a:solidFill>
                <a:latin typeface="Tahoma" charset="0"/>
                <a:ea typeface="ヒラギノ角ゴ Pro W3" charset="0"/>
                <a:cs typeface="Tahoma" charset="0"/>
              </a:defRPr>
            </a:lvl1pPr>
            <a:lvl2pPr>
              <a:defRPr sz="2200">
                <a:solidFill>
                  <a:srgbClr val="004386"/>
                </a:solidFill>
                <a:latin typeface="Tahoma" charset="0"/>
                <a:ea typeface="Tahoma" charset="0"/>
                <a:cs typeface="Tahoma" charset="0"/>
              </a:defRPr>
            </a:lvl2pPr>
            <a:lvl3pPr>
              <a:defRPr sz="2200">
                <a:solidFill>
                  <a:srgbClr val="004386"/>
                </a:solidFill>
                <a:latin typeface="Tahoma" charset="0"/>
                <a:ea typeface="Tahoma" charset="0"/>
                <a:cs typeface="Tahoma" charset="0"/>
              </a:defRPr>
            </a:lvl3pPr>
            <a:lvl4pPr>
              <a:defRPr sz="2400">
                <a:solidFill>
                  <a:schemeClr val="tx1"/>
                </a:solidFill>
                <a:latin typeface="Lucida Sans Regular" charset="0"/>
                <a:ea typeface="ヒラギノ角ゴ Pro W3" charset="0"/>
                <a:cs typeface="Lucida Sans Regular" charset="0"/>
              </a:defRPr>
            </a:lvl4pPr>
            <a:lvl5pPr>
              <a:defRPr sz="2400">
                <a:solidFill>
                  <a:schemeClr val="tx1"/>
                </a:solidFill>
                <a:latin typeface="Lucida Sans Regular" charset="0"/>
                <a:ea typeface="Lucida Sans Regular" charset="0"/>
                <a:cs typeface="Lucida Sans Regular" charset="0"/>
              </a:defRPr>
            </a:lvl5pPr>
            <a:lvl6pPr fontAlgn="base">
              <a:spcAft>
                <a:spcPct val="0"/>
              </a:spcAft>
              <a:buFont typeface="Arial" charset="0"/>
              <a:buChar char="»"/>
              <a:defRPr sz="2400">
                <a:solidFill>
                  <a:schemeClr val="tx1"/>
                </a:solidFill>
                <a:latin typeface="Lucida Sans Regular" charset="0"/>
                <a:ea typeface="Lucida Sans Regular" charset="0"/>
                <a:cs typeface="Lucida Sans Regular" charset="0"/>
              </a:defRPr>
            </a:lvl6pPr>
            <a:lvl7pPr fontAlgn="base">
              <a:spcAft>
                <a:spcPct val="0"/>
              </a:spcAft>
              <a:buFont typeface="Arial" charset="0"/>
              <a:buChar char="»"/>
              <a:defRPr sz="2400">
                <a:solidFill>
                  <a:schemeClr val="tx1"/>
                </a:solidFill>
                <a:latin typeface="Lucida Sans Regular" charset="0"/>
                <a:ea typeface="Lucida Sans Regular" charset="0"/>
                <a:cs typeface="Lucida Sans Regular" charset="0"/>
              </a:defRPr>
            </a:lvl7pPr>
            <a:lvl8pPr fontAlgn="base">
              <a:spcAft>
                <a:spcPct val="0"/>
              </a:spcAft>
              <a:buFont typeface="Arial" charset="0"/>
              <a:buChar char="»"/>
              <a:defRPr sz="2400">
                <a:solidFill>
                  <a:schemeClr val="tx1"/>
                </a:solidFill>
                <a:latin typeface="Lucida Sans Regular" charset="0"/>
                <a:ea typeface="Lucida Sans Regular" charset="0"/>
                <a:cs typeface="Lucida Sans Regular" charset="0"/>
              </a:defRPr>
            </a:lvl8pPr>
            <a:lvl9pPr fontAlgn="base">
              <a:spcAft>
                <a:spcPct val="0"/>
              </a:spcAft>
              <a:buFont typeface="Arial" charset="0"/>
              <a:buChar char="»"/>
              <a:defRPr sz="2400">
                <a:solidFill>
                  <a:schemeClr val="tx1"/>
                </a:solidFill>
                <a:latin typeface="Lucida Sans Regular" charset="0"/>
                <a:ea typeface="Lucida Sans Regular" charset="0"/>
                <a:cs typeface="Lucida Sans Regular" charset="0"/>
              </a:defRPr>
            </a:lvl9pPr>
          </a:lstStyle>
          <a:p>
            <a:pPr algn="ctr" eaLnBrk="1" hangingPunct="1">
              <a:spcBef>
                <a:spcPct val="20000"/>
              </a:spcBef>
              <a:buClr>
                <a:schemeClr val="tx2"/>
              </a:buClr>
            </a:pPr>
            <a:r>
              <a:rPr lang="es-ES" sz="1000" b="1">
                <a:solidFill>
                  <a:schemeClr val="accent1"/>
                </a:solidFill>
              </a:rPr>
              <a:t>Pérdida de certificado de nacimiento</a:t>
            </a:r>
          </a:p>
        </p:txBody>
      </p:sp>
      <p:sp>
        <p:nvSpPr>
          <p:cNvPr id="20" name="Content Placeholder 2"/>
          <p:cNvSpPr txBox="1">
            <a:spLocks/>
          </p:cNvSpPr>
          <p:nvPr/>
        </p:nvSpPr>
        <p:spPr bwMode="auto">
          <a:xfrm>
            <a:off x="4329113" y="1216025"/>
            <a:ext cx="1724025" cy="530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200">
                <a:solidFill>
                  <a:srgbClr val="004386"/>
                </a:solidFill>
                <a:latin typeface="Tahoma" charset="0"/>
                <a:ea typeface="ヒラギノ角ゴ Pro W3" charset="0"/>
                <a:cs typeface="Tahoma" charset="0"/>
              </a:defRPr>
            </a:lvl1pPr>
            <a:lvl2pPr>
              <a:defRPr sz="2200">
                <a:solidFill>
                  <a:srgbClr val="004386"/>
                </a:solidFill>
                <a:latin typeface="Tahoma" charset="0"/>
                <a:ea typeface="Tahoma" charset="0"/>
                <a:cs typeface="Tahoma" charset="0"/>
              </a:defRPr>
            </a:lvl2pPr>
            <a:lvl3pPr>
              <a:defRPr sz="2200">
                <a:solidFill>
                  <a:srgbClr val="004386"/>
                </a:solidFill>
                <a:latin typeface="Tahoma" charset="0"/>
                <a:ea typeface="Tahoma" charset="0"/>
                <a:cs typeface="Tahoma" charset="0"/>
              </a:defRPr>
            </a:lvl3pPr>
            <a:lvl4pPr>
              <a:defRPr sz="2400">
                <a:solidFill>
                  <a:schemeClr val="tx1"/>
                </a:solidFill>
                <a:latin typeface="Lucida Sans Regular" charset="0"/>
                <a:ea typeface="ヒラギノ角ゴ Pro W3" charset="0"/>
                <a:cs typeface="Lucida Sans Regular" charset="0"/>
              </a:defRPr>
            </a:lvl4pPr>
            <a:lvl5pPr>
              <a:defRPr sz="2400">
                <a:solidFill>
                  <a:schemeClr val="tx1"/>
                </a:solidFill>
                <a:latin typeface="Lucida Sans Regular" charset="0"/>
                <a:ea typeface="Lucida Sans Regular" charset="0"/>
                <a:cs typeface="Lucida Sans Regular" charset="0"/>
              </a:defRPr>
            </a:lvl5pPr>
            <a:lvl6pPr fontAlgn="base">
              <a:spcAft>
                <a:spcPct val="0"/>
              </a:spcAft>
              <a:buFont typeface="Arial" charset="0"/>
              <a:buChar char="»"/>
              <a:defRPr sz="2400">
                <a:solidFill>
                  <a:schemeClr val="tx1"/>
                </a:solidFill>
                <a:latin typeface="Lucida Sans Regular" charset="0"/>
                <a:ea typeface="Lucida Sans Regular" charset="0"/>
                <a:cs typeface="Lucida Sans Regular" charset="0"/>
              </a:defRPr>
            </a:lvl6pPr>
            <a:lvl7pPr fontAlgn="base">
              <a:spcAft>
                <a:spcPct val="0"/>
              </a:spcAft>
              <a:buFont typeface="Arial" charset="0"/>
              <a:buChar char="»"/>
              <a:defRPr sz="2400">
                <a:solidFill>
                  <a:schemeClr val="tx1"/>
                </a:solidFill>
                <a:latin typeface="Lucida Sans Regular" charset="0"/>
                <a:ea typeface="Lucida Sans Regular" charset="0"/>
                <a:cs typeface="Lucida Sans Regular" charset="0"/>
              </a:defRPr>
            </a:lvl7pPr>
            <a:lvl8pPr fontAlgn="base">
              <a:spcAft>
                <a:spcPct val="0"/>
              </a:spcAft>
              <a:buFont typeface="Arial" charset="0"/>
              <a:buChar char="»"/>
              <a:defRPr sz="2400">
                <a:solidFill>
                  <a:schemeClr val="tx1"/>
                </a:solidFill>
                <a:latin typeface="Lucida Sans Regular" charset="0"/>
                <a:ea typeface="Lucida Sans Regular" charset="0"/>
                <a:cs typeface="Lucida Sans Regular" charset="0"/>
              </a:defRPr>
            </a:lvl8pPr>
            <a:lvl9pPr fontAlgn="base">
              <a:spcAft>
                <a:spcPct val="0"/>
              </a:spcAft>
              <a:buFont typeface="Arial" charset="0"/>
              <a:buChar char="»"/>
              <a:defRPr sz="2400">
                <a:solidFill>
                  <a:schemeClr val="tx1"/>
                </a:solidFill>
                <a:latin typeface="Lucida Sans Regular" charset="0"/>
                <a:ea typeface="Lucida Sans Regular" charset="0"/>
                <a:cs typeface="Lucida Sans Regular" charset="0"/>
              </a:defRPr>
            </a:lvl9pPr>
          </a:lstStyle>
          <a:p>
            <a:pPr algn="ctr" eaLnBrk="1" hangingPunct="1">
              <a:spcBef>
                <a:spcPct val="20000"/>
              </a:spcBef>
              <a:buClr>
                <a:schemeClr val="tx2"/>
              </a:buClr>
            </a:pPr>
            <a:r>
              <a:rPr lang="es-ES" sz="1000" b="1">
                <a:solidFill>
                  <a:schemeClr val="accent1"/>
                </a:solidFill>
              </a:rPr>
              <a:t>Violencia contra los niños</a:t>
            </a:r>
          </a:p>
        </p:txBody>
      </p:sp>
      <p:sp>
        <p:nvSpPr>
          <p:cNvPr id="16404" name="TextBox 20"/>
          <p:cNvSpPr txBox="1">
            <a:spLocks noChangeArrowheads="1"/>
          </p:cNvSpPr>
          <p:nvPr/>
        </p:nvSpPr>
        <p:spPr bwMode="auto">
          <a:xfrm>
            <a:off x="5113775" y="5375920"/>
            <a:ext cx="1842543" cy="230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charset="0"/>
                <a:ea typeface="ヒラギノ角ゴ Pro W3" charset="0"/>
              </a:defRPr>
            </a:lvl1pPr>
            <a:lvl2pPr marL="742950" indent="-285750">
              <a:defRPr>
                <a:solidFill>
                  <a:schemeClr val="tx1"/>
                </a:solidFill>
                <a:latin typeface="Calibri" charset="0"/>
                <a:ea typeface="ヒラギノ角ゴ Pro W3" charset="0"/>
              </a:defRPr>
            </a:lvl2pPr>
            <a:lvl3pPr marL="1143000" indent="-228600">
              <a:defRPr>
                <a:solidFill>
                  <a:schemeClr val="tx1"/>
                </a:solidFill>
                <a:latin typeface="Calibri" charset="0"/>
                <a:ea typeface="ヒラギノ角ゴ Pro W3" charset="0"/>
              </a:defRPr>
            </a:lvl3pPr>
            <a:lvl4pPr marL="1600200" indent="-228600">
              <a:defRPr>
                <a:solidFill>
                  <a:schemeClr val="tx1"/>
                </a:solidFill>
                <a:latin typeface="Calibri" charset="0"/>
                <a:ea typeface="ヒラギノ角ゴ Pro W3" charset="0"/>
              </a:defRPr>
            </a:lvl4pPr>
            <a:lvl5pPr marL="2057400" indent="-228600">
              <a:defRPr>
                <a:solidFill>
                  <a:schemeClr val="tx1"/>
                </a:solidFill>
                <a:latin typeface="Calibri" charset="0"/>
                <a:ea typeface="ヒラギノ角ゴ Pro W3" charset="0"/>
              </a:defRPr>
            </a:lvl5pPr>
            <a:lvl6pPr marL="2514600" indent="-228600" fontAlgn="base">
              <a:spcBef>
                <a:spcPct val="0"/>
              </a:spcBef>
              <a:spcAft>
                <a:spcPct val="0"/>
              </a:spcAft>
              <a:defRPr>
                <a:solidFill>
                  <a:schemeClr val="tx1"/>
                </a:solidFill>
                <a:latin typeface="Calibri" charset="0"/>
                <a:ea typeface="ヒラギノ角ゴ Pro W3" charset="0"/>
              </a:defRPr>
            </a:lvl6pPr>
            <a:lvl7pPr marL="2971800" indent="-228600" fontAlgn="base">
              <a:spcBef>
                <a:spcPct val="0"/>
              </a:spcBef>
              <a:spcAft>
                <a:spcPct val="0"/>
              </a:spcAft>
              <a:defRPr>
                <a:solidFill>
                  <a:schemeClr val="tx1"/>
                </a:solidFill>
                <a:latin typeface="Calibri" charset="0"/>
                <a:ea typeface="ヒラギノ角ゴ Pro W3" charset="0"/>
              </a:defRPr>
            </a:lvl7pPr>
            <a:lvl8pPr marL="3429000" indent="-228600" fontAlgn="base">
              <a:spcBef>
                <a:spcPct val="0"/>
              </a:spcBef>
              <a:spcAft>
                <a:spcPct val="0"/>
              </a:spcAft>
              <a:defRPr>
                <a:solidFill>
                  <a:schemeClr val="tx1"/>
                </a:solidFill>
                <a:latin typeface="Calibri" charset="0"/>
                <a:ea typeface="ヒラギノ角ゴ Pro W3" charset="0"/>
              </a:defRPr>
            </a:lvl8pPr>
            <a:lvl9pPr marL="3886200" indent="-228600" fontAlgn="base">
              <a:spcBef>
                <a:spcPct val="0"/>
              </a:spcBef>
              <a:spcAft>
                <a:spcPct val="0"/>
              </a:spcAft>
              <a:defRPr>
                <a:solidFill>
                  <a:schemeClr val="tx1"/>
                </a:solidFill>
                <a:latin typeface="Calibri" charset="0"/>
                <a:ea typeface="ヒラギノ角ゴ Pro W3" charset="0"/>
              </a:defRPr>
            </a:lvl9pPr>
          </a:lstStyle>
          <a:p>
            <a:pPr algn="r" eaLnBrk="1" hangingPunct="1"/>
            <a:r>
              <a:rPr lang="es-ES" sz="900" i="1" dirty="0" err="1">
                <a:latin typeface="Tahoma" charset="0"/>
                <a:cs typeface="Tahoma" charset="0"/>
              </a:rPr>
              <a:t>Photo</a:t>
            </a:r>
            <a:r>
              <a:rPr lang="es-ES" sz="900" i="1" dirty="0">
                <a:latin typeface="Tahoma" charset="0"/>
                <a:cs typeface="Tahoma" charset="0"/>
              </a:rPr>
              <a:t>: Astrid de Valon / 2011</a:t>
            </a:r>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entr" presetSubtype="0" fill="hold" nodeType="with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6"/>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7"/>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8"/>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9"/>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0"/>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1"/>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2"/>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13"/>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14"/>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15"/>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16"/>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17"/>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18"/>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19"/>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2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8" grpId="0"/>
      <p:bldP spid="9" grpId="0"/>
      <p:bldP spid="10" grpId="0"/>
      <p:bldP spid="11" grpId="0"/>
      <p:bldP spid="12" grpId="0"/>
      <p:bldP spid="13" grpId="0"/>
      <p:bldP spid="14" grpId="0"/>
      <p:bldP spid="15" grpId="0"/>
      <p:bldP spid="16" grpId="0"/>
      <p:bldP spid="17" grpId="0"/>
      <p:bldP spid="18" grpId="0"/>
      <p:bldP spid="19" grpId="0"/>
      <p:bldP spid="20"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a:xfrm>
            <a:off x="457200" y="0"/>
            <a:ext cx="7680325" cy="1081088"/>
          </a:xfrm>
        </p:spPr>
        <p:txBody>
          <a:bodyPr/>
          <a:lstStyle/>
          <a:p>
            <a:r>
              <a:rPr lang="es-ES" sz="2600" dirty="0">
                <a:latin typeface="Tahoma" charset="0"/>
                <a:cs typeface="Tahoma" charset="0"/>
              </a:rPr>
              <a:t>Diferentes modos de acciones de protección</a:t>
            </a:r>
          </a:p>
        </p:txBody>
      </p:sp>
      <p:sp>
        <p:nvSpPr>
          <p:cNvPr id="18435" name="Footer Placeholder 3"/>
          <p:cNvSpPr>
            <a:spLocks noGrp="1"/>
          </p:cNvSpPr>
          <p:nvPr>
            <p:ph type="ftr" sz="quarter" idx="3"/>
          </p:nvPr>
        </p:nvSpPr>
        <p:spPr bwMode="auto">
          <a:xfrm>
            <a:off x="457200" y="6380163"/>
            <a:ext cx="6072188"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charset="0"/>
                <a:ea typeface="ヒラギノ角ゴ Pro W3" charset="0"/>
              </a:defRPr>
            </a:lvl1pPr>
            <a:lvl2pPr marL="742950" indent="-285750">
              <a:defRPr>
                <a:solidFill>
                  <a:schemeClr val="tx1"/>
                </a:solidFill>
                <a:latin typeface="Calibri" charset="0"/>
                <a:ea typeface="ヒラギノ角ゴ Pro W3" charset="0"/>
              </a:defRPr>
            </a:lvl2pPr>
            <a:lvl3pPr marL="1143000" indent="-228600">
              <a:defRPr>
                <a:solidFill>
                  <a:schemeClr val="tx1"/>
                </a:solidFill>
                <a:latin typeface="Calibri" charset="0"/>
                <a:ea typeface="ヒラギノ角ゴ Pro W3" charset="0"/>
              </a:defRPr>
            </a:lvl3pPr>
            <a:lvl4pPr marL="1600200" indent="-228600">
              <a:defRPr>
                <a:solidFill>
                  <a:schemeClr val="tx1"/>
                </a:solidFill>
                <a:latin typeface="Calibri" charset="0"/>
                <a:ea typeface="ヒラギノ角ゴ Pro W3" charset="0"/>
              </a:defRPr>
            </a:lvl4pPr>
            <a:lvl5pPr marL="2057400" indent="-228600">
              <a:defRPr>
                <a:solidFill>
                  <a:schemeClr val="tx1"/>
                </a:solidFill>
                <a:latin typeface="Calibri" charset="0"/>
                <a:ea typeface="ヒラギノ角ゴ Pro W3" charset="0"/>
              </a:defRPr>
            </a:lvl5pPr>
            <a:lvl6pPr marL="2514600" indent="-228600" fontAlgn="base">
              <a:spcBef>
                <a:spcPct val="0"/>
              </a:spcBef>
              <a:spcAft>
                <a:spcPct val="0"/>
              </a:spcAft>
              <a:defRPr>
                <a:solidFill>
                  <a:schemeClr val="tx1"/>
                </a:solidFill>
                <a:latin typeface="Calibri" charset="0"/>
                <a:ea typeface="ヒラギノ角ゴ Pro W3" charset="0"/>
              </a:defRPr>
            </a:lvl6pPr>
            <a:lvl7pPr marL="2971800" indent="-228600" fontAlgn="base">
              <a:spcBef>
                <a:spcPct val="0"/>
              </a:spcBef>
              <a:spcAft>
                <a:spcPct val="0"/>
              </a:spcAft>
              <a:defRPr>
                <a:solidFill>
                  <a:schemeClr val="tx1"/>
                </a:solidFill>
                <a:latin typeface="Calibri" charset="0"/>
                <a:ea typeface="ヒラギノ角ゴ Pro W3" charset="0"/>
              </a:defRPr>
            </a:lvl7pPr>
            <a:lvl8pPr marL="3429000" indent="-228600" fontAlgn="base">
              <a:spcBef>
                <a:spcPct val="0"/>
              </a:spcBef>
              <a:spcAft>
                <a:spcPct val="0"/>
              </a:spcAft>
              <a:defRPr>
                <a:solidFill>
                  <a:schemeClr val="tx1"/>
                </a:solidFill>
                <a:latin typeface="Calibri" charset="0"/>
                <a:ea typeface="ヒラギノ角ゴ Pro W3" charset="0"/>
              </a:defRPr>
            </a:lvl8pPr>
            <a:lvl9pPr marL="3886200" indent="-228600" fontAlgn="base">
              <a:spcBef>
                <a:spcPct val="0"/>
              </a:spcBef>
              <a:spcAft>
                <a:spcPct val="0"/>
              </a:spcAft>
              <a:defRPr>
                <a:solidFill>
                  <a:schemeClr val="tx1"/>
                </a:solidFill>
                <a:latin typeface="Calibri" charset="0"/>
                <a:ea typeface="ヒラギノ角ゴ Pro W3" charset="0"/>
              </a:defRPr>
            </a:lvl9pPr>
          </a:lstStyle>
          <a:p>
            <a:r>
              <a:rPr lang="es-ES">
                <a:solidFill>
                  <a:schemeClr val="bg1"/>
                </a:solidFill>
                <a:latin typeface="Tahoma" charset="0"/>
              </a:rPr>
              <a:t>Módulo A12 – Esfera y los principios de protección</a:t>
            </a:r>
          </a:p>
          <a:p>
            <a:r>
              <a:rPr lang="es-ES">
                <a:solidFill>
                  <a:schemeClr val="bg1"/>
                </a:solidFill>
                <a:latin typeface="Tahoma" charset="0"/>
              </a:rPr>
              <a:t>Paquete de capacitación Esfera 2015</a:t>
            </a:r>
          </a:p>
        </p:txBody>
      </p:sp>
      <p:sp>
        <p:nvSpPr>
          <p:cNvPr id="5" name="Oval 4"/>
          <p:cNvSpPr/>
          <p:nvPr/>
        </p:nvSpPr>
        <p:spPr>
          <a:xfrm>
            <a:off x="695325" y="1709738"/>
            <a:ext cx="7694613" cy="3992562"/>
          </a:xfrm>
          <a:prstGeom prst="ellipse">
            <a:avLst/>
          </a:prstGeom>
          <a:solidFill>
            <a:schemeClr val="accent5">
              <a:lumMod val="20000"/>
              <a:lumOff val="80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eaLnBrk="1" fontAlgn="auto" hangingPunct="1">
              <a:spcBef>
                <a:spcPts val="0"/>
              </a:spcBef>
              <a:spcAft>
                <a:spcPts val="0"/>
              </a:spcAft>
              <a:defRPr/>
            </a:pPr>
            <a:endParaRPr lang="en-GB"/>
          </a:p>
        </p:txBody>
      </p:sp>
      <p:sp>
        <p:nvSpPr>
          <p:cNvPr id="7" name="Oval 6"/>
          <p:cNvSpPr/>
          <p:nvPr/>
        </p:nvSpPr>
        <p:spPr>
          <a:xfrm>
            <a:off x="846138" y="2244725"/>
            <a:ext cx="5683250" cy="2922588"/>
          </a:xfrm>
          <a:prstGeom prst="ellipse">
            <a:avLst/>
          </a:prstGeom>
          <a:solidFill>
            <a:srgbClr val="004386"/>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eaLnBrk="1" fontAlgn="auto" hangingPunct="1">
              <a:spcBef>
                <a:spcPts val="0"/>
              </a:spcBef>
              <a:spcAft>
                <a:spcPts val="0"/>
              </a:spcAft>
              <a:defRPr/>
            </a:pPr>
            <a:endParaRPr lang="en-GB"/>
          </a:p>
        </p:txBody>
      </p:sp>
      <p:sp>
        <p:nvSpPr>
          <p:cNvPr id="6" name="Oval 5"/>
          <p:cNvSpPr/>
          <p:nvPr/>
        </p:nvSpPr>
        <p:spPr>
          <a:xfrm>
            <a:off x="1030288" y="2655888"/>
            <a:ext cx="3392487" cy="2151062"/>
          </a:xfrm>
          <a:prstGeom prst="ellipse">
            <a:avLst/>
          </a:prstGeom>
          <a:solidFill>
            <a:schemeClr val="bg2">
              <a:lumMod val="60000"/>
              <a:lumOff val="40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eaLnBrk="1" fontAlgn="auto" hangingPunct="1">
              <a:spcBef>
                <a:spcPts val="0"/>
              </a:spcBef>
              <a:spcAft>
                <a:spcPts val="0"/>
              </a:spcAft>
              <a:defRPr/>
            </a:pPr>
            <a:endParaRPr lang="en-GB"/>
          </a:p>
        </p:txBody>
      </p:sp>
      <p:sp>
        <p:nvSpPr>
          <p:cNvPr id="18439" name="Content Placeholder 2"/>
          <p:cNvSpPr txBox="1">
            <a:spLocks/>
          </p:cNvSpPr>
          <p:nvPr/>
        </p:nvSpPr>
        <p:spPr bwMode="auto">
          <a:xfrm>
            <a:off x="4646613" y="3152775"/>
            <a:ext cx="1312862" cy="698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200">
                <a:solidFill>
                  <a:srgbClr val="004386"/>
                </a:solidFill>
                <a:latin typeface="Tahoma" charset="0"/>
                <a:ea typeface="ヒラギノ角ゴ Pro W3" charset="0"/>
                <a:cs typeface="Tahoma" charset="0"/>
              </a:defRPr>
            </a:lvl1pPr>
            <a:lvl2pPr>
              <a:defRPr sz="2200">
                <a:solidFill>
                  <a:srgbClr val="004386"/>
                </a:solidFill>
                <a:latin typeface="Tahoma" charset="0"/>
                <a:ea typeface="Tahoma" charset="0"/>
                <a:cs typeface="Tahoma" charset="0"/>
              </a:defRPr>
            </a:lvl2pPr>
            <a:lvl3pPr>
              <a:defRPr sz="2200">
                <a:solidFill>
                  <a:srgbClr val="004386"/>
                </a:solidFill>
                <a:latin typeface="Tahoma" charset="0"/>
                <a:ea typeface="Tahoma" charset="0"/>
                <a:cs typeface="Tahoma" charset="0"/>
              </a:defRPr>
            </a:lvl3pPr>
            <a:lvl4pPr>
              <a:defRPr sz="2400">
                <a:solidFill>
                  <a:schemeClr val="tx1"/>
                </a:solidFill>
                <a:latin typeface="Lucida Sans Regular" charset="0"/>
                <a:ea typeface="ヒラギノ角ゴ Pro W3" charset="0"/>
                <a:cs typeface="Lucida Sans Regular" charset="0"/>
              </a:defRPr>
            </a:lvl4pPr>
            <a:lvl5pPr>
              <a:defRPr sz="2400">
                <a:solidFill>
                  <a:schemeClr val="tx1"/>
                </a:solidFill>
                <a:latin typeface="Lucida Sans Regular" charset="0"/>
                <a:ea typeface="Lucida Sans Regular" charset="0"/>
                <a:cs typeface="Lucida Sans Regular" charset="0"/>
              </a:defRPr>
            </a:lvl5pPr>
            <a:lvl6pPr fontAlgn="base">
              <a:spcAft>
                <a:spcPct val="0"/>
              </a:spcAft>
              <a:buFont typeface="Arial" charset="0"/>
              <a:buChar char="»"/>
              <a:defRPr sz="2400">
                <a:solidFill>
                  <a:schemeClr val="tx1"/>
                </a:solidFill>
                <a:latin typeface="Lucida Sans Regular" charset="0"/>
                <a:ea typeface="Lucida Sans Regular" charset="0"/>
                <a:cs typeface="Lucida Sans Regular" charset="0"/>
              </a:defRPr>
            </a:lvl6pPr>
            <a:lvl7pPr fontAlgn="base">
              <a:spcAft>
                <a:spcPct val="0"/>
              </a:spcAft>
              <a:buFont typeface="Arial" charset="0"/>
              <a:buChar char="»"/>
              <a:defRPr sz="2400">
                <a:solidFill>
                  <a:schemeClr val="tx1"/>
                </a:solidFill>
                <a:latin typeface="Lucida Sans Regular" charset="0"/>
                <a:ea typeface="Lucida Sans Regular" charset="0"/>
                <a:cs typeface="Lucida Sans Regular" charset="0"/>
              </a:defRPr>
            </a:lvl7pPr>
            <a:lvl8pPr fontAlgn="base">
              <a:spcAft>
                <a:spcPct val="0"/>
              </a:spcAft>
              <a:buFont typeface="Arial" charset="0"/>
              <a:buChar char="»"/>
              <a:defRPr sz="2400">
                <a:solidFill>
                  <a:schemeClr val="tx1"/>
                </a:solidFill>
                <a:latin typeface="Lucida Sans Regular" charset="0"/>
                <a:ea typeface="Lucida Sans Regular" charset="0"/>
                <a:cs typeface="Lucida Sans Regular" charset="0"/>
              </a:defRPr>
            </a:lvl8pPr>
            <a:lvl9pPr fontAlgn="base">
              <a:spcAft>
                <a:spcPct val="0"/>
              </a:spcAft>
              <a:buFont typeface="Arial" charset="0"/>
              <a:buChar char="»"/>
              <a:defRPr sz="2400">
                <a:solidFill>
                  <a:schemeClr val="tx1"/>
                </a:solidFill>
                <a:latin typeface="Lucida Sans Regular" charset="0"/>
                <a:ea typeface="Lucida Sans Regular" charset="0"/>
                <a:cs typeface="Lucida Sans Regular" charset="0"/>
              </a:defRPr>
            </a:lvl9pPr>
          </a:lstStyle>
          <a:p>
            <a:pPr eaLnBrk="1" hangingPunct="1">
              <a:spcBef>
                <a:spcPct val="20000"/>
              </a:spcBef>
              <a:buClr>
                <a:schemeClr val="tx2"/>
              </a:buClr>
            </a:pPr>
            <a:r>
              <a:rPr lang="es-ES" sz="1700" b="1" dirty="0">
                <a:solidFill>
                  <a:srgbClr val="FFFFFF"/>
                </a:solidFill>
              </a:rPr>
              <a:t>Acción correctiva</a:t>
            </a:r>
          </a:p>
        </p:txBody>
      </p:sp>
      <p:sp>
        <p:nvSpPr>
          <p:cNvPr id="18440" name="Content Placeholder 2"/>
          <p:cNvSpPr txBox="1">
            <a:spLocks/>
          </p:cNvSpPr>
          <p:nvPr/>
        </p:nvSpPr>
        <p:spPr bwMode="auto">
          <a:xfrm>
            <a:off x="6651625" y="3152775"/>
            <a:ext cx="1970088" cy="1236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200">
                <a:solidFill>
                  <a:srgbClr val="004386"/>
                </a:solidFill>
                <a:latin typeface="Tahoma" charset="0"/>
                <a:ea typeface="ヒラギノ角ゴ Pro W3" charset="0"/>
                <a:cs typeface="Tahoma" charset="0"/>
              </a:defRPr>
            </a:lvl1pPr>
            <a:lvl2pPr>
              <a:defRPr sz="2200">
                <a:solidFill>
                  <a:srgbClr val="004386"/>
                </a:solidFill>
                <a:latin typeface="Tahoma" charset="0"/>
                <a:ea typeface="Tahoma" charset="0"/>
                <a:cs typeface="Tahoma" charset="0"/>
              </a:defRPr>
            </a:lvl2pPr>
            <a:lvl3pPr>
              <a:defRPr sz="2200">
                <a:solidFill>
                  <a:srgbClr val="004386"/>
                </a:solidFill>
                <a:latin typeface="Tahoma" charset="0"/>
                <a:ea typeface="Tahoma" charset="0"/>
                <a:cs typeface="Tahoma" charset="0"/>
              </a:defRPr>
            </a:lvl3pPr>
            <a:lvl4pPr>
              <a:defRPr sz="2400">
                <a:solidFill>
                  <a:schemeClr val="tx1"/>
                </a:solidFill>
                <a:latin typeface="Lucida Sans Regular" charset="0"/>
                <a:ea typeface="ヒラギノ角ゴ Pro W3" charset="0"/>
                <a:cs typeface="Lucida Sans Regular" charset="0"/>
              </a:defRPr>
            </a:lvl4pPr>
            <a:lvl5pPr>
              <a:defRPr sz="2400">
                <a:solidFill>
                  <a:schemeClr val="tx1"/>
                </a:solidFill>
                <a:latin typeface="Lucida Sans Regular" charset="0"/>
                <a:ea typeface="Lucida Sans Regular" charset="0"/>
                <a:cs typeface="Lucida Sans Regular" charset="0"/>
              </a:defRPr>
            </a:lvl5pPr>
            <a:lvl6pPr fontAlgn="base">
              <a:spcAft>
                <a:spcPct val="0"/>
              </a:spcAft>
              <a:buFont typeface="Arial" charset="0"/>
              <a:buChar char="»"/>
              <a:defRPr sz="2400">
                <a:solidFill>
                  <a:schemeClr val="tx1"/>
                </a:solidFill>
                <a:latin typeface="Lucida Sans Regular" charset="0"/>
                <a:ea typeface="Lucida Sans Regular" charset="0"/>
                <a:cs typeface="Lucida Sans Regular" charset="0"/>
              </a:defRPr>
            </a:lvl6pPr>
            <a:lvl7pPr fontAlgn="base">
              <a:spcAft>
                <a:spcPct val="0"/>
              </a:spcAft>
              <a:buFont typeface="Arial" charset="0"/>
              <a:buChar char="»"/>
              <a:defRPr sz="2400">
                <a:solidFill>
                  <a:schemeClr val="tx1"/>
                </a:solidFill>
                <a:latin typeface="Lucida Sans Regular" charset="0"/>
                <a:ea typeface="Lucida Sans Regular" charset="0"/>
                <a:cs typeface="Lucida Sans Regular" charset="0"/>
              </a:defRPr>
            </a:lvl7pPr>
            <a:lvl8pPr fontAlgn="base">
              <a:spcAft>
                <a:spcPct val="0"/>
              </a:spcAft>
              <a:buFont typeface="Arial" charset="0"/>
              <a:buChar char="»"/>
              <a:defRPr sz="2400">
                <a:solidFill>
                  <a:schemeClr val="tx1"/>
                </a:solidFill>
                <a:latin typeface="Lucida Sans Regular" charset="0"/>
                <a:ea typeface="Lucida Sans Regular" charset="0"/>
                <a:cs typeface="Lucida Sans Regular" charset="0"/>
              </a:defRPr>
            </a:lvl8pPr>
            <a:lvl9pPr fontAlgn="base">
              <a:spcAft>
                <a:spcPct val="0"/>
              </a:spcAft>
              <a:buFont typeface="Arial" charset="0"/>
              <a:buChar char="»"/>
              <a:defRPr sz="2400">
                <a:solidFill>
                  <a:schemeClr val="tx1"/>
                </a:solidFill>
                <a:latin typeface="Lucida Sans Regular" charset="0"/>
                <a:ea typeface="Lucida Sans Regular" charset="0"/>
                <a:cs typeface="Lucida Sans Regular" charset="0"/>
              </a:defRPr>
            </a:lvl9pPr>
          </a:lstStyle>
          <a:p>
            <a:pPr eaLnBrk="1" hangingPunct="1">
              <a:spcBef>
                <a:spcPct val="20000"/>
              </a:spcBef>
              <a:buClr>
                <a:schemeClr val="tx2"/>
              </a:buClr>
            </a:pPr>
            <a:r>
              <a:rPr lang="es-ES" sz="1800" b="1">
                <a:solidFill>
                  <a:srgbClr val="000000"/>
                </a:solidFill>
              </a:rPr>
              <a:t>Acción preventiva / Construcción del entorno </a:t>
            </a:r>
          </a:p>
        </p:txBody>
      </p:sp>
      <p:sp>
        <p:nvSpPr>
          <p:cNvPr id="18441" name="Content Placeholder 2"/>
          <p:cNvSpPr>
            <a:spLocks noGrp="1"/>
          </p:cNvSpPr>
          <p:nvPr>
            <p:ph idx="1"/>
          </p:nvPr>
        </p:nvSpPr>
        <p:spPr>
          <a:xfrm>
            <a:off x="1385888" y="3152775"/>
            <a:ext cx="1716087" cy="711200"/>
          </a:xfrm>
        </p:spPr>
        <p:txBody>
          <a:bodyPr/>
          <a:lstStyle/>
          <a:p>
            <a:r>
              <a:rPr lang="es-ES" sz="1800" b="1">
                <a:latin typeface="Tahoma" charset="0"/>
                <a:cs typeface="Tahoma" charset="0"/>
              </a:rPr>
              <a:t>Acción reactiva</a:t>
            </a:r>
          </a:p>
        </p:txBody>
      </p:sp>
      <p:sp>
        <p:nvSpPr>
          <p:cNvPr id="10" name="5-Point Star 9"/>
          <p:cNvSpPr/>
          <p:nvPr/>
        </p:nvSpPr>
        <p:spPr>
          <a:xfrm>
            <a:off x="1533525" y="3851275"/>
            <a:ext cx="628650" cy="465138"/>
          </a:xfrm>
          <a:prstGeom prst="star5">
            <a:avLst/>
          </a:prstGeom>
          <a:solidFill>
            <a:srgbClr val="FF0000"/>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eaLnBrk="1" fontAlgn="auto" hangingPunct="1">
              <a:spcBef>
                <a:spcPts val="0"/>
              </a:spcBef>
              <a:spcAft>
                <a:spcPts val="0"/>
              </a:spcAft>
              <a:defRPr/>
            </a:pPr>
            <a:endParaRPr lang="en-GB"/>
          </a:p>
        </p:txBody>
      </p:sp>
      <p:sp>
        <p:nvSpPr>
          <p:cNvPr id="18443" name="Content Placeholder 2"/>
          <p:cNvSpPr txBox="1">
            <a:spLocks/>
          </p:cNvSpPr>
          <p:nvPr/>
        </p:nvSpPr>
        <p:spPr bwMode="auto">
          <a:xfrm>
            <a:off x="2243138" y="3930650"/>
            <a:ext cx="1717675" cy="355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200">
                <a:solidFill>
                  <a:srgbClr val="004386"/>
                </a:solidFill>
                <a:latin typeface="Tahoma" charset="0"/>
                <a:ea typeface="ヒラギノ角ゴ Pro W3" charset="0"/>
                <a:cs typeface="Tahoma" charset="0"/>
              </a:defRPr>
            </a:lvl1pPr>
            <a:lvl2pPr>
              <a:defRPr sz="2200">
                <a:solidFill>
                  <a:srgbClr val="004386"/>
                </a:solidFill>
                <a:latin typeface="Tahoma" charset="0"/>
                <a:ea typeface="Tahoma" charset="0"/>
                <a:cs typeface="Tahoma" charset="0"/>
              </a:defRPr>
            </a:lvl2pPr>
            <a:lvl3pPr>
              <a:defRPr sz="2200">
                <a:solidFill>
                  <a:srgbClr val="004386"/>
                </a:solidFill>
                <a:latin typeface="Tahoma" charset="0"/>
                <a:ea typeface="Tahoma" charset="0"/>
                <a:cs typeface="Tahoma" charset="0"/>
              </a:defRPr>
            </a:lvl3pPr>
            <a:lvl4pPr>
              <a:defRPr sz="2400">
                <a:solidFill>
                  <a:schemeClr val="tx1"/>
                </a:solidFill>
                <a:latin typeface="Lucida Sans Regular" charset="0"/>
                <a:ea typeface="ヒラギノ角ゴ Pro W3" charset="0"/>
                <a:cs typeface="Lucida Sans Regular" charset="0"/>
              </a:defRPr>
            </a:lvl4pPr>
            <a:lvl5pPr>
              <a:defRPr sz="2400">
                <a:solidFill>
                  <a:schemeClr val="tx1"/>
                </a:solidFill>
                <a:latin typeface="Lucida Sans Regular" charset="0"/>
                <a:ea typeface="Lucida Sans Regular" charset="0"/>
                <a:cs typeface="Lucida Sans Regular" charset="0"/>
              </a:defRPr>
            </a:lvl5pPr>
            <a:lvl6pPr fontAlgn="base">
              <a:spcAft>
                <a:spcPct val="0"/>
              </a:spcAft>
              <a:buFont typeface="Arial" charset="0"/>
              <a:buChar char="»"/>
              <a:defRPr sz="2400">
                <a:solidFill>
                  <a:schemeClr val="tx1"/>
                </a:solidFill>
                <a:latin typeface="Lucida Sans Regular" charset="0"/>
                <a:ea typeface="Lucida Sans Regular" charset="0"/>
                <a:cs typeface="Lucida Sans Regular" charset="0"/>
              </a:defRPr>
            </a:lvl6pPr>
            <a:lvl7pPr fontAlgn="base">
              <a:spcAft>
                <a:spcPct val="0"/>
              </a:spcAft>
              <a:buFont typeface="Arial" charset="0"/>
              <a:buChar char="»"/>
              <a:defRPr sz="2400">
                <a:solidFill>
                  <a:schemeClr val="tx1"/>
                </a:solidFill>
                <a:latin typeface="Lucida Sans Regular" charset="0"/>
                <a:ea typeface="Lucida Sans Regular" charset="0"/>
                <a:cs typeface="Lucida Sans Regular" charset="0"/>
              </a:defRPr>
            </a:lvl7pPr>
            <a:lvl8pPr fontAlgn="base">
              <a:spcAft>
                <a:spcPct val="0"/>
              </a:spcAft>
              <a:buFont typeface="Arial" charset="0"/>
              <a:buChar char="»"/>
              <a:defRPr sz="2400">
                <a:solidFill>
                  <a:schemeClr val="tx1"/>
                </a:solidFill>
                <a:latin typeface="Lucida Sans Regular" charset="0"/>
                <a:ea typeface="Lucida Sans Regular" charset="0"/>
                <a:cs typeface="Lucida Sans Regular" charset="0"/>
              </a:defRPr>
            </a:lvl8pPr>
            <a:lvl9pPr fontAlgn="base">
              <a:spcAft>
                <a:spcPct val="0"/>
              </a:spcAft>
              <a:buFont typeface="Arial" charset="0"/>
              <a:buChar char="»"/>
              <a:defRPr sz="2400">
                <a:solidFill>
                  <a:schemeClr val="tx1"/>
                </a:solidFill>
                <a:latin typeface="Lucida Sans Regular" charset="0"/>
                <a:ea typeface="Lucida Sans Regular" charset="0"/>
                <a:cs typeface="Lucida Sans Regular" charset="0"/>
              </a:defRPr>
            </a:lvl9pPr>
          </a:lstStyle>
          <a:p>
            <a:pPr eaLnBrk="1" hangingPunct="1">
              <a:spcBef>
                <a:spcPct val="20000"/>
              </a:spcBef>
              <a:buClr>
                <a:schemeClr val="tx2"/>
              </a:buClr>
            </a:pPr>
            <a:r>
              <a:rPr lang="es-ES" sz="1400" b="1">
                <a:solidFill>
                  <a:srgbClr val="FF0000"/>
                </a:solidFill>
              </a:rPr>
              <a:t>Patrón de abuso</a:t>
            </a:r>
          </a:p>
        </p:txBody>
      </p:sp>
      <p:sp>
        <p:nvSpPr>
          <p:cNvPr id="18444" name="TextBox 11"/>
          <p:cNvSpPr txBox="1">
            <a:spLocks noChangeArrowheads="1"/>
          </p:cNvSpPr>
          <p:nvPr/>
        </p:nvSpPr>
        <p:spPr bwMode="auto">
          <a:xfrm>
            <a:off x="6510338" y="5934075"/>
            <a:ext cx="2360612" cy="231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charset="0"/>
                <a:ea typeface="ヒラギノ角ゴ Pro W3" charset="0"/>
              </a:defRPr>
            </a:lvl1pPr>
            <a:lvl2pPr marL="742950" indent="-285750">
              <a:defRPr>
                <a:solidFill>
                  <a:schemeClr val="tx1"/>
                </a:solidFill>
                <a:latin typeface="Calibri" charset="0"/>
                <a:ea typeface="ヒラギノ角ゴ Pro W3" charset="0"/>
              </a:defRPr>
            </a:lvl2pPr>
            <a:lvl3pPr marL="1143000" indent="-228600">
              <a:defRPr>
                <a:solidFill>
                  <a:schemeClr val="tx1"/>
                </a:solidFill>
                <a:latin typeface="Calibri" charset="0"/>
                <a:ea typeface="ヒラギノ角ゴ Pro W3" charset="0"/>
              </a:defRPr>
            </a:lvl3pPr>
            <a:lvl4pPr marL="1600200" indent="-228600">
              <a:defRPr>
                <a:solidFill>
                  <a:schemeClr val="tx1"/>
                </a:solidFill>
                <a:latin typeface="Calibri" charset="0"/>
                <a:ea typeface="ヒラギノ角ゴ Pro W3" charset="0"/>
              </a:defRPr>
            </a:lvl4pPr>
            <a:lvl5pPr marL="2057400" indent="-228600">
              <a:defRPr>
                <a:solidFill>
                  <a:schemeClr val="tx1"/>
                </a:solidFill>
                <a:latin typeface="Calibri" charset="0"/>
                <a:ea typeface="ヒラギノ角ゴ Pro W3" charset="0"/>
              </a:defRPr>
            </a:lvl5pPr>
            <a:lvl6pPr marL="2514600" indent="-228600" fontAlgn="base">
              <a:spcBef>
                <a:spcPct val="0"/>
              </a:spcBef>
              <a:spcAft>
                <a:spcPct val="0"/>
              </a:spcAft>
              <a:defRPr>
                <a:solidFill>
                  <a:schemeClr val="tx1"/>
                </a:solidFill>
                <a:latin typeface="Calibri" charset="0"/>
                <a:ea typeface="ヒラギノ角ゴ Pro W3" charset="0"/>
              </a:defRPr>
            </a:lvl6pPr>
            <a:lvl7pPr marL="2971800" indent="-228600" fontAlgn="base">
              <a:spcBef>
                <a:spcPct val="0"/>
              </a:spcBef>
              <a:spcAft>
                <a:spcPct val="0"/>
              </a:spcAft>
              <a:defRPr>
                <a:solidFill>
                  <a:schemeClr val="tx1"/>
                </a:solidFill>
                <a:latin typeface="Calibri" charset="0"/>
                <a:ea typeface="ヒラギノ角ゴ Pro W3" charset="0"/>
              </a:defRPr>
            </a:lvl7pPr>
            <a:lvl8pPr marL="3429000" indent="-228600" fontAlgn="base">
              <a:spcBef>
                <a:spcPct val="0"/>
              </a:spcBef>
              <a:spcAft>
                <a:spcPct val="0"/>
              </a:spcAft>
              <a:defRPr>
                <a:solidFill>
                  <a:schemeClr val="tx1"/>
                </a:solidFill>
                <a:latin typeface="Calibri" charset="0"/>
                <a:ea typeface="ヒラギノ角ゴ Pro W3" charset="0"/>
              </a:defRPr>
            </a:lvl8pPr>
            <a:lvl9pPr marL="3886200" indent="-228600" fontAlgn="base">
              <a:spcBef>
                <a:spcPct val="0"/>
              </a:spcBef>
              <a:spcAft>
                <a:spcPct val="0"/>
              </a:spcAft>
              <a:defRPr>
                <a:solidFill>
                  <a:schemeClr val="tx1"/>
                </a:solidFill>
                <a:latin typeface="Calibri" charset="0"/>
                <a:ea typeface="ヒラギノ角ゴ Pro W3" charset="0"/>
              </a:defRPr>
            </a:lvl9pPr>
          </a:lstStyle>
          <a:p>
            <a:pPr algn="r" eaLnBrk="1" hangingPunct="1"/>
            <a:r>
              <a:rPr lang="es-ES" sz="900" i="1">
                <a:latin typeface="Tahoma" charset="0"/>
                <a:cs typeface="Tahoma" charset="0"/>
              </a:rPr>
              <a:t>Fuente: CICR</a:t>
            </a:r>
          </a:p>
        </p:txBody>
      </p:sp>
    </p:spTree>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2" name="Picture 7" descr="Civil-protection-roles-background.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68325" y="1165225"/>
            <a:ext cx="5286375" cy="4775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483" name="Title 1"/>
          <p:cNvSpPr>
            <a:spLocks noGrp="1"/>
          </p:cNvSpPr>
          <p:nvPr>
            <p:ph type="title"/>
          </p:nvPr>
        </p:nvSpPr>
        <p:spPr>
          <a:xfrm>
            <a:off x="457200" y="0"/>
            <a:ext cx="7322493" cy="1081088"/>
          </a:xfrm>
        </p:spPr>
        <p:txBody>
          <a:bodyPr/>
          <a:lstStyle/>
          <a:p>
            <a:r>
              <a:rPr lang="es-ES" sz="2600" dirty="0">
                <a:latin typeface="Tahoma" charset="0"/>
                <a:cs typeface="Tahoma" charset="0"/>
              </a:rPr>
              <a:t>¿Quién desempeña un papel en la protección de civiles?</a:t>
            </a:r>
          </a:p>
        </p:txBody>
      </p:sp>
      <p:sp>
        <p:nvSpPr>
          <p:cNvPr id="20484" name="Content Placeholder 2"/>
          <p:cNvSpPr>
            <a:spLocks noGrp="1"/>
          </p:cNvSpPr>
          <p:nvPr>
            <p:ph idx="1"/>
          </p:nvPr>
        </p:nvSpPr>
        <p:spPr>
          <a:xfrm>
            <a:off x="5286375" y="1212850"/>
            <a:ext cx="3130550" cy="1200150"/>
          </a:xfrm>
        </p:spPr>
        <p:txBody>
          <a:bodyPr/>
          <a:lstStyle/>
          <a:p>
            <a:pPr algn="r"/>
            <a:r>
              <a:rPr lang="es-ES" b="1">
                <a:solidFill>
                  <a:schemeClr val="accent1"/>
                </a:solidFill>
                <a:latin typeface="Tahoma" charset="0"/>
                <a:cs typeface="Tahoma" charset="0"/>
              </a:rPr>
              <a:t>Actores para la protección de civiles</a:t>
            </a:r>
          </a:p>
        </p:txBody>
      </p:sp>
      <p:sp>
        <p:nvSpPr>
          <p:cNvPr id="20485" name="Footer Placeholder 3"/>
          <p:cNvSpPr>
            <a:spLocks noGrp="1"/>
          </p:cNvSpPr>
          <p:nvPr>
            <p:ph type="ftr" sz="quarter" idx="3"/>
          </p:nvPr>
        </p:nvSpPr>
        <p:spPr bwMode="auto">
          <a:xfrm>
            <a:off x="457200" y="6380163"/>
            <a:ext cx="6072188"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charset="0"/>
                <a:ea typeface="ヒラギノ角ゴ Pro W3" charset="0"/>
              </a:defRPr>
            </a:lvl1pPr>
            <a:lvl2pPr marL="742950" indent="-285750">
              <a:defRPr>
                <a:solidFill>
                  <a:schemeClr val="tx1"/>
                </a:solidFill>
                <a:latin typeface="Calibri" charset="0"/>
                <a:ea typeface="ヒラギノ角ゴ Pro W3" charset="0"/>
              </a:defRPr>
            </a:lvl2pPr>
            <a:lvl3pPr marL="1143000" indent="-228600">
              <a:defRPr>
                <a:solidFill>
                  <a:schemeClr val="tx1"/>
                </a:solidFill>
                <a:latin typeface="Calibri" charset="0"/>
                <a:ea typeface="ヒラギノ角ゴ Pro W3" charset="0"/>
              </a:defRPr>
            </a:lvl3pPr>
            <a:lvl4pPr marL="1600200" indent="-228600">
              <a:defRPr>
                <a:solidFill>
                  <a:schemeClr val="tx1"/>
                </a:solidFill>
                <a:latin typeface="Calibri" charset="0"/>
                <a:ea typeface="ヒラギノ角ゴ Pro W3" charset="0"/>
              </a:defRPr>
            </a:lvl4pPr>
            <a:lvl5pPr marL="2057400" indent="-228600">
              <a:defRPr>
                <a:solidFill>
                  <a:schemeClr val="tx1"/>
                </a:solidFill>
                <a:latin typeface="Calibri" charset="0"/>
                <a:ea typeface="ヒラギノ角ゴ Pro W3" charset="0"/>
              </a:defRPr>
            </a:lvl5pPr>
            <a:lvl6pPr marL="2514600" indent="-228600" fontAlgn="base">
              <a:spcBef>
                <a:spcPct val="0"/>
              </a:spcBef>
              <a:spcAft>
                <a:spcPct val="0"/>
              </a:spcAft>
              <a:defRPr>
                <a:solidFill>
                  <a:schemeClr val="tx1"/>
                </a:solidFill>
                <a:latin typeface="Calibri" charset="0"/>
                <a:ea typeface="ヒラギノ角ゴ Pro W3" charset="0"/>
              </a:defRPr>
            </a:lvl6pPr>
            <a:lvl7pPr marL="2971800" indent="-228600" fontAlgn="base">
              <a:spcBef>
                <a:spcPct val="0"/>
              </a:spcBef>
              <a:spcAft>
                <a:spcPct val="0"/>
              </a:spcAft>
              <a:defRPr>
                <a:solidFill>
                  <a:schemeClr val="tx1"/>
                </a:solidFill>
                <a:latin typeface="Calibri" charset="0"/>
                <a:ea typeface="ヒラギノ角ゴ Pro W3" charset="0"/>
              </a:defRPr>
            </a:lvl7pPr>
            <a:lvl8pPr marL="3429000" indent="-228600" fontAlgn="base">
              <a:spcBef>
                <a:spcPct val="0"/>
              </a:spcBef>
              <a:spcAft>
                <a:spcPct val="0"/>
              </a:spcAft>
              <a:defRPr>
                <a:solidFill>
                  <a:schemeClr val="tx1"/>
                </a:solidFill>
                <a:latin typeface="Calibri" charset="0"/>
                <a:ea typeface="ヒラギノ角ゴ Pro W3" charset="0"/>
              </a:defRPr>
            </a:lvl8pPr>
            <a:lvl9pPr marL="3886200" indent="-228600" fontAlgn="base">
              <a:spcBef>
                <a:spcPct val="0"/>
              </a:spcBef>
              <a:spcAft>
                <a:spcPct val="0"/>
              </a:spcAft>
              <a:defRPr>
                <a:solidFill>
                  <a:schemeClr val="tx1"/>
                </a:solidFill>
                <a:latin typeface="Calibri" charset="0"/>
                <a:ea typeface="ヒラギノ角ゴ Pro W3" charset="0"/>
              </a:defRPr>
            </a:lvl9pPr>
          </a:lstStyle>
          <a:p>
            <a:r>
              <a:rPr lang="es-ES">
                <a:solidFill>
                  <a:schemeClr val="bg1"/>
                </a:solidFill>
                <a:latin typeface="Tahoma" charset="0"/>
              </a:rPr>
              <a:t>Módulo A12 – Esfera y los principios de protección</a:t>
            </a:r>
          </a:p>
          <a:p>
            <a:r>
              <a:rPr lang="es-ES">
                <a:solidFill>
                  <a:schemeClr val="bg1"/>
                </a:solidFill>
                <a:latin typeface="Tahoma" charset="0"/>
              </a:rPr>
              <a:t>Paquete de capacitación Esfera 2015</a:t>
            </a:r>
          </a:p>
        </p:txBody>
      </p:sp>
      <p:sp>
        <p:nvSpPr>
          <p:cNvPr id="20486" name="Content Placeholder 2"/>
          <p:cNvSpPr txBox="1">
            <a:spLocks/>
          </p:cNvSpPr>
          <p:nvPr/>
        </p:nvSpPr>
        <p:spPr bwMode="auto">
          <a:xfrm>
            <a:off x="1358900" y="1301750"/>
            <a:ext cx="1520825" cy="54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200">
                <a:solidFill>
                  <a:srgbClr val="004386"/>
                </a:solidFill>
                <a:latin typeface="Tahoma" charset="0"/>
                <a:ea typeface="ヒラギノ角ゴ Pro W3" charset="0"/>
                <a:cs typeface="Tahoma" charset="0"/>
              </a:defRPr>
            </a:lvl1pPr>
            <a:lvl2pPr>
              <a:defRPr sz="2200">
                <a:solidFill>
                  <a:srgbClr val="004386"/>
                </a:solidFill>
                <a:latin typeface="Tahoma" charset="0"/>
                <a:ea typeface="Tahoma" charset="0"/>
                <a:cs typeface="Tahoma" charset="0"/>
              </a:defRPr>
            </a:lvl2pPr>
            <a:lvl3pPr>
              <a:defRPr sz="2200">
                <a:solidFill>
                  <a:srgbClr val="004386"/>
                </a:solidFill>
                <a:latin typeface="Tahoma" charset="0"/>
                <a:ea typeface="Tahoma" charset="0"/>
                <a:cs typeface="Tahoma" charset="0"/>
              </a:defRPr>
            </a:lvl3pPr>
            <a:lvl4pPr>
              <a:defRPr sz="2400">
                <a:solidFill>
                  <a:schemeClr val="tx1"/>
                </a:solidFill>
                <a:latin typeface="Lucida Sans Regular" charset="0"/>
                <a:ea typeface="ヒラギノ角ゴ Pro W3" charset="0"/>
                <a:cs typeface="Lucida Sans Regular" charset="0"/>
              </a:defRPr>
            </a:lvl4pPr>
            <a:lvl5pPr>
              <a:defRPr sz="2400">
                <a:solidFill>
                  <a:schemeClr val="tx1"/>
                </a:solidFill>
                <a:latin typeface="Lucida Sans Regular" charset="0"/>
                <a:ea typeface="Lucida Sans Regular" charset="0"/>
                <a:cs typeface="Lucida Sans Regular" charset="0"/>
              </a:defRPr>
            </a:lvl5pPr>
            <a:lvl6pPr fontAlgn="base">
              <a:spcAft>
                <a:spcPct val="0"/>
              </a:spcAft>
              <a:buFont typeface="Arial" charset="0"/>
              <a:buChar char="»"/>
              <a:defRPr sz="2400">
                <a:solidFill>
                  <a:schemeClr val="tx1"/>
                </a:solidFill>
                <a:latin typeface="Lucida Sans Regular" charset="0"/>
                <a:ea typeface="Lucida Sans Regular" charset="0"/>
                <a:cs typeface="Lucida Sans Regular" charset="0"/>
              </a:defRPr>
            </a:lvl6pPr>
            <a:lvl7pPr fontAlgn="base">
              <a:spcAft>
                <a:spcPct val="0"/>
              </a:spcAft>
              <a:buFont typeface="Arial" charset="0"/>
              <a:buChar char="»"/>
              <a:defRPr sz="2400">
                <a:solidFill>
                  <a:schemeClr val="tx1"/>
                </a:solidFill>
                <a:latin typeface="Lucida Sans Regular" charset="0"/>
                <a:ea typeface="Lucida Sans Regular" charset="0"/>
                <a:cs typeface="Lucida Sans Regular" charset="0"/>
              </a:defRPr>
            </a:lvl7pPr>
            <a:lvl8pPr fontAlgn="base">
              <a:spcAft>
                <a:spcPct val="0"/>
              </a:spcAft>
              <a:buFont typeface="Arial" charset="0"/>
              <a:buChar char="»"/>
              <a:defRPr sz="2400">
                <a:solidFill>
                  <a:schemeClr val="tx1"/>
                </a:solidFill>
                <a:latin typeface="Lucida Sans Regular" charset="0"/>
                <a:ea typeface="Lucida Sans Regular" charset="0"/>
                <a:cs typeface="Lucida Sans Regular" charset="0"/>
              </a:defRPr>
            </a:lvl8pPr>
            <a:lvl9pPr fontAlgn="base">
              <a:spcAft>
                <a:spcPct val="0"/>
              </a:spcAft>
              <a:buFont typeface="Arial" charset="0"/>
              <a:buChar char="»"/>
              <a:defRPr sz="2400">
                <a:solidFill>
                  <a:schemeClr val="tx1"/>
                </a:solidFill>
                <a:latin typeface="Lucida Sans Regular" charset="0"/>
                <a:ea typeface="Lucida Sans Regular" charset="0"/>
                <a:cs typeface="Lucida Sans Regular" charset="0"/>
              </a:defRPr>
            </a:lvl9pPr>
          </a:lstStyle>
          <a:p>
            <a:pPr eaLnBrk="1" hangingPunct="1">
              <a:spcBef>
                <a:spcPct val="20000"/>
              </a:spcBef>
              <a:buClr>
                <a:schemeClr val="tx2"/>
              </a:buClr>
            </a:pPr>
            <a:r>
              <a:rPr lang="es-ES" sz="1800" b="1">
                <a:solidFill>
                  <a:schemeClr val="bg1"/>
                </a:solidFill>
              </a:rPr>
              <a:t>Individual</a:t>
            </a:r>
          </a:p>
        </p:txBody>
      </p:sp>
      <p:sp>
        <p:nvSpPr>
          <p:cNvPr id="20487" name="Content Placeholder 2"/>
          <p:cNvSpPr txBox="1">
            <a:spLocks/>
          </p:cNvSpPr>
          <p:nvPr/>
        </p:nvSpPr>
        <p:spPr bwMode="auto">
          <a:xfrm>
            <a:off x="2395538" y="2251075"/>
            <a:ext cx="1589087" cy="395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200">
                <a:solidFill>
                  <a:srgbClr val="004386"/>
                </a:solidFill>
                <a:latin typeface="Tahoma" charset="0"/>
                <a:ea typeface="ヒラギノ角ゴ Pro W3" charset="0"/>
                <a:cs typeface="Tahoma" charset="0"/>
              </a:defRPr>
            </a:lvl1pPr>
            <a:lvl2pPr>
              <a:defRPr sz="2200">
                <a:solidFill>
                  <a:srgbClr val="004386"/>
                </a:solidFill>
                <a:latin typeface="Tahoma" charset="0"/>
                <a:ea typeface="Tahoma" charset="0"/>
                <a:cs typeface="Tahoma" charset="0"/>
              </a:defRPr>
            </a:lvl2pPr>
            <a:lvl3pPr>
              <a:defRPr sz="2200">
                <a:solidFill>
                  <a:srgbClr val="004386"/>
                </a:solidFill>
                <a:latin typeface="Tahoma" charset="0"/>
                <a:ea typeface="Tahoma" charset="0"/>
                <a:cs typeface="Tahoma" charset="0"/>
              </a:defRPr>
            </a:lvl3pPr>
            <a:lvl4pPr>
              <a:defRPr sz="2400">
                <a:solidFill>
                  <a:schemeClr val="tx1"/>
                </a:solidFill>
                <a:latin typeface="Lucida Sans Regular" charset="0"/>
                <a:ea typeface="ヒラギノ角ゴ Pro W3" charset="0"/>
                <a:cs typeface="Lucida Sans Regular" charset="0"/>
              </a:defRPr>
            </a:lvl4pPr>
            <a:lvl5pPr>
              <a:defRPr sz="2400">
                <a:solidFill>
                  <a:schemeClr val="tx1"/>
                </a:solidFill>
                <a:latin typeface="Lucida Sans Regular" charset="0"/>
                <a:ea typeface="Lucida Sans Regular" charset="0"/>
                <a:cs typeface="Lucida Sans Regular" charset="0"/>
              </a:defRPr>
            </a:lvl5pPr>
            <a:lvl6pPr fontAlgn="base">
              <a:spcAft>
                <a:spcPct val="0"/>
              </a:spcAft>
              <a:buFont typeface="Arial" charset="0"/>
              <a:buChar char="»"/>
              <a:defRPr sz="2400">
                <a:solidFill>
                  <a:schemeClr val="tx1"/>
                </a:solidFill>
                <a:latin typeface="Lucida Sans Regular" charset="0"/>
                <a:ea typeface="Lucida Sans Regular" charset="0"/>
                <a:cs typeface="Lucida Sans Regular" charset="0"/>
              </a:defRPr>
            </a:lvl6pPr>
            <a:lvl7pPr fontAlgn="base">
              <a:spcAft>
                <a:spcPct val="0"/>
              </a:spcAft>
              <a:buFont typeface="Arial" charset="0"/>
              <a:buChar char="»"/>
              <a:defRPr sz="2400">
                <a:solidFill>
                  <a:schemeClr val="tx1"/>
                </a:solidFill>
                <a:latin typeface="Lucida Sans Regular" charset="0"/>
                <a:ea typeface="Lucida Sans Regular" charset="0"/>
                <a:cs typeface="Lucida Sans Regular" charset="0"/>
              </a:defRPr>
            </a:lvl7pPr>
            <a:lvl8pPr fontAlgn="base">
              <a:spcAft>
                <a:spcPct val="0"/>
              </a:spcAft>
              <a:buFont typeface="Arial" charset="0"/>
              <a:buChar char="»"/>
              <a:defRPr sz="2400">
                <a:solidFill>
                  <a:schemeClr val="tx1"/>
                </a:solidFill>
                <a:latin typeface="Lucida Sans Regular" charset="0"/>
                <a:ea typeface="Lucida Sans Regular" charset="0"/>
                <a:cs typeface="Lucida Sans Regular" charset="0"/>
              </a:defRPr>
            </a:lvl8pPr>
            <a:lvl9pPr fontAlgn="base">
              <a:spcAft>
                <a:spcPct val="0"/>
              </a:spcAft>
              <a:buFont typeface="Arial" charset="0"/>
              <a:buChar char="»"/>
              <a:defRPr sz="2400">
                <a:solidFill>
                  <a:schemeClr val="tx1"/>
                </a:solidFill>
                <a:latin typeface="Lucida Sans Regular" charset="0"/>
                <a:ea typeface="Lucida Sans Regular" charset="0"/>
                <a:cs typeface="Lucida Sans Regular" charset="0"/>
              </a:defRPr>
            </a:lvl9pPr>
          </a:lstStyle>
          <a:p>
            <a:pPr eaLnBrk="1" hangingPunct="1">
              <a:spcBef>
                <a:spcPct val="20000"/>
              </a:spcBef>
              <a:buClr>
                <a:schemeClr val="tx2"/>
              </a:buClr>
            </a:pPr>
            <a:r>
              <a:rPr lang="es-ES" sz="1800" b="1">
                <a:solidFill>
                  <a:schemeClr val="tx1"/>
                </a:solidFill>
              </a:rPr>
              <a:t>Comunidad</a:t>
            </a:r>
          </a:p>
        </p:txBody>
      </p:sp>
      <p:sp>
        <p:nvSpPr>
          <p:cNvPr id="20488" name="Content Placeholder 2"/>
          <p:cNvSpPr txBox="1">
            <a:spLocks/>
          </p:cNvSpPr>
          <p:nvPr/>
        </p:nvSpPr>
        <p:spPr bwMode="auto">
          <a:xfrm>
            <a:off x="2646363" y="4029075"/>
            <a:ext cx="3251200" cy="379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200">
                <a:solidFill>
                  <a:srgbClr val="004386"/>
                </a:solidFill>
                <a:latin typeface="Tahoma" charset="0"/>
                <a:ea typeface="ヒラギノ角ゴ Pro W3" charset="0"/>
                <a:cs typeface="Tahoma" charset="0"/>
              </a:defRPr>
            </a:lvl1pPr>
            <a:lvl2pPr>
              <a:defRPr sz="2200">
                <a:solidFill>
                  <a:srgbClr val="004386"/>
                </a:solidFill>
                <a:latin typeface="Tahoma" charset="0"/>
                <a:ea typeface="Tahoma" charset="0"/>
                <a:cs typeface="Tahoma" charset="0"/>
              </a:defRPr>
            </a:lvl2pPr>
            <a:lvl3pPr>
              <a:defRPr sz="2200">
                <a:solidFill>
                  <a:srgbClr val="004386"/>
                </a:solidFill>
                <a:latin typeface="Tahoma" charset="0"/>
                <a:ea typeface="Tahoma" charset="0"/>
                <a:cs typeface="Tahoma" charset="0"/>
              </a:defRPr>
            </a:lvl3pPr>
            <a:lvl4pPr>
              <a:defRPr sz="2400">
                <a:solidFill>
                  <a:schemeClr val="tx1"/>
                </a:solidFill>
                <a:latin typeface="Lucida Sans Regular" charset="0"/>
                <a:ea typeface="ヒラギノ角ゴ Pro W3" charset="0"/>
                <a:cs typeface="Lucida Sans Regular" charset="0"/>
              </a:defRPr>
            </a:lvl4pPr>
            <a:lvl5pPr>
              <a:defRPr sz="2400">
                <a:solidFill>
                  <a:schemeClr val="tx1"/>
                </a:solidFill>
                <a:latin typeface="Lucida Sans Regular" charset="0"/>
                <a:ea typeface="Lucida Sans Regular" charset="0"/>
                <a:cs typeface="Lucida Sans Regular" charset="0"/>
              </a:defRPr>
            </a:lvl5pPr>
            <a:lvl6pPr fontAlgn="base">
              <a:spcAft>
                <a:spcPct val="0"/>
              </a:spcAft>
              <a:buFont typeface="Arial" charset="0"/>
              <a:buChar char="»"/>
              <a:defRPr sz="2400">
                <a:solidFill>
                  <a:schemeClr val="tx1"/>
                </a:solidFill>
                <a:latin typeface="Lucida Sans Regular" charset="0"/>
                <a:ea typeface="Lucida Sans Regular" charset="0"/>
                <a:cs typeface="Lucida Sans Regular" charset="0"/>
              </a:defRPr>
            </a:lvl6pPr>
            <a:lvl7pPr fontAlgn="base">
              <a:spcAft>
                <a:spcPct val="0"/>
              </a:spcAft>
              <a:buFont typeface="Arial" charset="0"/>
              <a:buChar char="»"/>
              <a:defRPr sz="2400">
                <a:solidFill>
                  <a:schemeClr val="tx1"/>
                </a:solidFill>
                <a:latin typeface="Lucida Sans Regular" charset="0"/>
                <a:ea typeface="Lucida Sans Regular" charset="0"/>
                <a:cs typeface="Lucida Sans Regular" charset="0"/>
              </a:defRPr>
            </a:lvl7pPr>
            <a:lvl8pPr fontAlgn="base">
              <a:spcAft>
                <a:spcPct val="0"/>
              </a:spcAft>
              <a:buFont typeface="Arial" charset="0"/>
              <a:buChar char="»"/>
              <a:defRPr sz="2400">
                <a:solidFill>
                  <a:schemeClr val="tx1"/>
                </a:solidFill>
                <a:latin typeface="Lucida Sans Regular" charset="0"/>
                <a:ea typeface="Lucida Sans Regular" charset="0"/>
                <a:cs typeface="Lucida Sans Regular" charset="0"/>
              </a:defRPr>
            </a:lvl8pPr>
            <a:lvl9pPr fontAlgn="base">
              <a:spcAft>
                <a:spcPct val="0"/>
              </a:spcAft>
              <a:buFont typeface="Arial" charset="0"/>
              <a:buChar char="»"/>
              <a:defRPr sz="2400">
                <a:solidFill>
                  <a:schemeClr val="tx1"/>
                </a:solidFill>
                <a:latin typeface="Lucida Sans Regular" charset="0"/>
                <a:ea typeface="Lucida Sans Regular" charset="0"/>
                <a:cs typeface="Lucida Sans Regular" charset="0"/>
              </a:defRPr>
            </a:lvl9pPr>
          </a:lstStyle>
          <a:p>
            <a:pPr eaLnBrk="1" hangingPunct="1">
              <a:spcBef>
                <a:spcPct val="20000"/>
              </a:spcBef>
              <a:buClr>
                <a:schemeClr val="tx2"/>
              </a:buClr>
            </a:pPr>
            <a:r>
              <a:rPr lang="es-ES" sz="1800" b="1">
                <a:solidFill>
                  <a:schemeClr val="bg1"/>
                </a:solidFill>
              </a:rPr>
              <a:t>Actores internacionales</a:t>
            </a:r>
          </a:p>
        </p:txBody>
      </p:sp>
      <p:sp>
        <p:nvSpPr>
          <p:cNvPr id="20489" name="Content Placeholder 2"/>
          <p:cNvSpPr txBox="1">
            <a:spLocks/>
          </p:cNvSpPr>
          <p:nvPr/>
        </p:nvSpPr>
        <p:spPr bwMode="auto">
          <a:xfrm>
            <a:off x="3276600" y="2943225"/>
            <a:ext cx="1763713" cy="373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200">
                <a:solidFill>
                  <a:srgbClr val="004386"/>
                </a:solidFill>
                <a:latin typeface="Tahoma" charset="0"/>
                <a:ea typeface="ヒラギノ角ゴ Pro W3" charset="0"/>
                <a:cs typeface="Tahoma" charset="0"/>
              </a:defRPr>
            </a:lvl1pPr>
            <a:lvl2pPr>
              <a:defRPr sz="2200">
                <a:solidFill>
                  <a:srgbClr val="004386"/>
                </a:solidFill>
                <a:latin typeface="Tahoma" charset="0"/>
                <a:ea typeface="Tahoma" charset="0"/>
                <a:cs typeface="Tahoma" charset="0"/>
              </a:defRPr>
            </a:lvl2pPr>
            <a:lvl3pPr>
              <a:defRPr sz="2200">
                <a:solidFill>
                  <a:srgbClr val="004386"/>
                </a:solidFill>
                <a:latin typeface="Tahoma" charset="0"/>
                <a:ea typeface="Tahoma" charset="0"/>
                <a:cs typeface="Tahoma" charset="0"/>
              </a:defRPr>
            </a:lvl3pPr>
            <a:lvl4pPr>
              <a:defRPr sz="2400">
                <a:solidFill>
                  <a:schemeClr val="tx1"/>
                </a:solidFill>
                <a:latin typeface="Lucida Sans Regular" charset="0"/>
                <a:ea typeface="ヒラギノ角ゴ Pro W3" charset="0"/>
                <a:cs typeface="Lucida Sans Regular" charset="0"/>
              </a:defRPr>
            </a:lvl4pPr>
            <a:lvl5pPr>
              <a:defRPr sz="2400">
                <a:solidFill>
                  <a:schemeClr val="tx1"/>
                </a:solidFill>
                <a:latin typeface="Lucida Sans Regular" charset="0"/>
                <a:ea typeface="Lucida Sans Regular" charset="0"/>
                <a:cs typeface="Lucida Sans Regular" charset="0"/>
              </a:defRPr>
            </a:lvl5pPr>
            <a:lvl6pPr fontAlgn="base">
              <a:spcAft>
                <a:spcPct val="0"/>
              </a:spcAft>
              <a:buFont typeface="Arial" charset="0"/>
              <a:buChar char="»"/>
              <a:defRPr sz="2400">
                <a:solidFill>
                  <a:schemeClr val="tx1"/>
                </a:solidFill>
                <a:latin typeface="Lucida Sans Regular" charset="0"/>
                <a:ea typeface="Lucida Sans Regular" charset="0"/>
                <a:cs typeface="Lucida Sans Regular" charset="0"/>
              </a:defRPr>
            </a:lvl6pPr>
            <a:lvl7pPr fontAlgn="base">
              <a:spcAft>
                <a:spcPct val="0"/>
              </a:spcAft>
              <a:buFont typeface="Arial" charset="0"/>
              <a:buChar char="»"/>
              <a:defRPr sz="2400">
                <a:solidFill>
                  <a:schemeClr val="tx1"/>
                </a:solidFill>
                <a:latin typeface="Lucida Sans Regular" charset="0"/>
                <a:ea typeface="Lucida Sans Regular" charset="0"/>
                <a:cs typeface="Lucida Sans Regular" charset="0"/>
              </a:defRPr>
            </a:lvl7pPr>
            <a:lvl8pPr fontAlgn="base">
              <a:spcAft>
                <a:spcPct val="0"/>
              </a:spcAft>
              <a:buFont typeface="Arial" charset="0"/>
              <a:buChar char="»"/>
              <a:defRPr sz="2400">
                <a:solidFill>
                  <a:schemeClr val="tx1"/>
                </a:solidFill>
                <a:latin typeface="Lucida Sans Regular" charset="0"/>
                <a:ea typeface="Lucida Sans Regular" charset="0"/>
                <a:cs typeface="Lucida Sans Regular" charset="0"/>
              </a:defRPr>
            </a:lvl8pPr>
            <a:lvl9pPr fontAlgn="base">
              <a:spcAft>
                <a:spcPct val="0"/>
              </a:spcAft>
              <a:buFont typeface="Arial" charset="0"/>
              <a:buChar char="»"/>
              <a:defRPr sz="2400">
                <a:solidFill>
                  <a:schemeClr val="tx1"/>
                </a:solidFill>
                <a:latin typeface="Lucida Sans Regular" charset="0"/>
                <a:ea typeface="Lucida Sans Regular" charset="0"/>
                <a:cs typeface="Lucida Sans Regular" charset="0"/>
              </a:defRPr>
            </a:lvl9pPr>
          </a:lstStyle>
          <a:p>
            <a:pPr eaLnBrk="1" hangingPunct="1">
              <a:spcBef>
                <a:spcPct val="20000"/>
              </a:spcBef>
              <a:buClr>
                <a:schemeClr val="tx2"/>
              </a:buClr>
            </a:pPr>
            <a:r>
              <a:rPr lang="es-ES" sz="1800" b="1">
                <a:solidFill>
                  <a:srgbClr val="FFFFFF"/>
                </a:solidFill>
              </a:rPr>
              <a:t>Gobierno</a:t>
            </a:r>
          </a:p>
        </p:txBody>
      </p:sp>
      <p:sp>
        <p:nvSpPr>
          <p:cNvPr id="20491" name="Content Placeholder 2"/>
          <p:cNvSpPr txBox="1">
            <a:spLocks/>
          </p:cNvSpPr>
          <p:nvPr/>
        </p:nvSpPr>
        <p:spPr bwMode="auto">
          <a:xfrm>
            <a:off x="1587500" y="2000250"/>
            <a:ext cx="1365250" cy="288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200">
                <a:solidFill>
                  <a:srgbClr val="004386"/>
                </a:solidFill>
                <a:latin typeface="Tahoma" charset="0"/>
                <a:ea typeface="ヒラギノ角ゴ Pro W3" charset="0"/>
                <a:cs typeface="Tahoma" charset="0"/>
              </a:defRPr>
            </a:lvl1pPr>
            <a:lvl2pPr>
              <a:defRPr sz="2200">
                <a:solidFill>
                  <a:srgbClr val="004386"/>
                </a:solidFill>
                <a:latin typeface="Tahoma" charset="0"/>
                <a:ea typeface="Tahoma" charset="0"/>
                <a:cs typeface="Tahoma" charset="0"/>
              </a:defRPr>
            </a:lvl2pPr>
            <a:lvl3pPr>
              <a:defRPr sz="2200">
                <a:solidFill>
                  <a:srgbClr val="004386"/>
                </a:solidFill>
                <a:latin typeface="Tahoma" charset="0"/>
                <a:ea typeface="Tahoma" charset="0"/>
                <a:cs typeface="Tahoma" charset="0"/>
              </a:defRPr>
            </a:lvl3pPr>
            <a:lvl4pPr>
              <a:defRPr sz="2400">
                <a:solidFill>
                  <a:schemeClr val="tx1"/>
                </a:solidFill>
                <a:latin typeface="Lucida Sans Regular" charset="0"/>
                <a:ea typeface="ヒラギノ角ゴ Pro W3" charset="0"/>
                <a:cs typeface="Lucida Sans Regular" charset="0"/>
              </a:defRPr>
            </a:lvl4pPr>
            <a:lvl5pPr>
              <a:defRPr sz="2400">
                <a:solidFill>
                  <a:schemeClr val="tx1"/>
                </a:solidFill>
                <a:latin typeface="Lucida Sans Regular" charset="0"/>
                <a:ea typeface="Lucida Sans Regular" charset="0"/>
                <a:cs typeface="Lucida Sans Regular" charset="0"/>
              </a:defRPr>
            </a:lvl5pPr>
            <a:lvl6pPr fontAlgn="base">
              <a:spcAft>
                <a:spcPct val="0"/>
              </a:spcAft>
              <a:buFont typeface="Arial" charset="0"/>
              <a:buChar char="»"/>
              <a:defRPr sz="2400">
                <a:solidFill>
                  <a:schemeClr val="tx1"/>
                </a:solidFill>
                <a:latin typeface="Lucida Sans Regular" charset="0"/>
                <a:ea typeface="Lucida Sans Regular" charset="0"/>
                <a:cs typeface="Lucida Sans Regular" charset="0"/>
              </a:defRPr>
            </a:lvl6pPr>
            <a:lvl7pPr fontAlgn="base">
              <a:spcAft>
                <a:spcPct val="0"/>
              </a:spcAft>
              <a:buFont typeface="Arial" charset="0"/>
              <a:buChar char="»"/>
              <a:defRPr sz="2400">
                <a:solidFill>
                  <a:schemeClr val="tx1"/>
                </a:solidFill>
                <a:latin typeface="Lucida Sans Regular" charset="0"/>
                <a:ea typeface="Lucida Sans Regular" charset="0"/>
                <a:cs typeface="Lucida Sans Regular" charset="0"/>
              </a:defRPr>
            </a:lvl7pPr>
            <a:lvl8pPr fontAlgn="base">
              <a:spcAft>
                <a:spcPct val="0"/>
              </a:spcAft>
              <a:buFont typeface="Arial" charset="0"/>
              <a:buChar char="»"/>
              <a:defRPr sz="2400">
                <a:solidFill>
                  <a:schemeClr val="tx1"/>
                </a:solidFill>
                <a:latin typeface="Lucida Sans Regular" charset="0"/>
                <a:ea typeface="Lucida Sans Regular" charset="0"/>
                <a:cs typeface="Lucida Sans Regular" charset="0"/>
              </a:defRPr>
            </a:lvl8pPr>
            <a:lvl9pPr fontAlgn="base">
              <a:spcAft>
                <a:spcPct val="0"/>
              </a:spcAft>
              <a:buFont typeface="Arial" charset="0"/>
              <a:buChar char="»"/>
              <a:defRPr sz="2400">
                <a:solidFill>
                  <a:schemeClr val="tx1"/>
                </a:solidFill>
                <a:latin typeface="Lucida Sans Regular" charset="0"/>
                <a:ea typeface="Lucida Sans Regular" charset="0"/>
                <a:cs typeface="Lucida Sans Regular" charset="0"/>
              </a:defRPr>
            </a:lvl9pPr>
          </a:lstStyle>
          <a:p>
            <a:pPr eaLnBrk="1" hangingPunct="1">
              <a:spcBef>
                <a:spcPct val="20000"/>
              </a:spcBef>
              <a:buClr>
                <a:schemeClr val="tx2"/>
              </a:buClr>
            </a:pPr>
            <a:r>
              <a:rPr lang="es-ES" sz="1200">
                <a:solidFill>
                  <a:schemeClr val="tx1"/>
                </a:solidFill>
              </a:rPr>
              <a:t>Sociedad civil</a:t>
            </a:r>
          </a:p>
        </p:txBody>
      </p:sp>
      <p:sp>
        <p:nvSpPr>
          <p:cNvPr id="20492" name="Content Placeholder 2"/>
          <p:cNvSpPr txBox="1">
            <a:spLocks/>
          </p:cNvSpPr>
          <p:nvPr/>
        </p:nvSpPr>
        <p:spPr bwMode="auto">
          <a:xfrm>
            <a:off x="1470025" y="2698750"/>
            <a:ext cx="1366838" cy="288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200">
                <a:solidFill>
                  <a:srgbClr val="004386"/>
                </a:solidFill>
                <a:latin typeface="Tahoma" charset="0"/>
                <a:ea typeface="ヒラギノ角ゴ Pro W3" charset="0"/>
                <a:cs typeface="Tahoma" charset="0"/>
              </a:defRPr>
            </a:lvl1pPr>
            <a:lvl2pPr>
              <a:defRPr sz="2200">
                <a:solidFill>
                  <a:srgbClr val="004386"/>
                </a:solidFill>
                <a:latin typeface="Tahoma" charset="0"/>
                <a:ea typeface="Tahoma" charset="0"/>
                <a:cs typeface="Tahoma" charset="0"/>
              </a:defRPr>
            </a:lvl2pPr>
            <a:lvl3pPr>
              <a:defRPr sz="2200">
                <a:solidFill>
                  <a:srgbClr val="004386"/>
                </a:solidFill>
                <a:latin typeface="Tahoma" charset="0"/>
                <a:ea typeface="Tahoma" charset="0"/>
                <a:cs typeface="Tahoma" charset="0"/>
              </a:defRPr>
            </a:lvl3pPr>
            <a:lvl4pPr>
              <a:defRPr sz="2400">
                <a:solidFill>
                  <a:schemeClr val="tx1"/>
                </a:solidFill>
                <a:latin typeface="Lucida Sans Regular" charset="0"/>
                <a:ea typeface="ヒラギノ角ゴ Pro W3" charset="0"/>
                <a:cs typeface="Lucida Sans Regular" charset="0"/>
              </a:defRPr>
            </a:lvl4pPr>
            <a:lvl5pPr>
              <a:defRPr sz="2400">
                <a:solidFill>
                  <a:schemeClr val="tx1"/>
                </a:solidFill>
                <a:latin typeface="Lucida Sans Regular" charset="0"/>
                <a:ea typeface="Lucida Sans Regular" charset="0"/>
                <a:cs typeface="Lucida Sans Regular" charset="0"/>
              </a:defRPr>
            </a:lvl5pPr>
            <a:lvl6pPr fontAlgn="base">
              <a:spcAft>
                <a:spcPct val="0"/>
              </a:spcAft>
              <a:buFont typeface="Arial" charset="0"/>
              <a:buChar char="»"/>
              <a:defRPr sz="2400">
                <a:solidFill>
                  <a:schemeClr val="tx1"/>
                </a:solidFill>
                <a:latin typeface="Lucida Sans Regular" charset="0"/>
                <a:ea typeface="Lucida Sans Regular" charset="0"/>
                <a:cs typeface="Lucida Sans Regular" charset="0"/>
              </a:defRPr>
            </a:lvl6pPr>
            <a:lvl7pPr fontAlgn="base">
              <a:spcAft>
                <a:spcPct val="0"/>
              </a:spcAft>
              <a:buFont typeface="Arial" charset="0"/>
              <a:buChar char="»"/>
              <a:defRPr sz="2400">
                <a:solidFill>
                  <a:schemeClr val="tx1"/>
                </a:solidFill>
                <a:latin typeface="Lucida Sans Regular" charset="0"/>
                <a:ea typeface="Lucida Sans Regular" charset="0"/>
                <a:cs typeface="Lucida Sans Regular" charset="0"/>
              </a:defRPr>
            </a:lvl7pPr>
            <a:lvl8pPr fontAlgn="base">
              <a:spcAft>
                <a:spcPct val="0"/>
              </a:spcAft>
              <a:buFont typeface="Arial" charset="0"/>
              <a:buChar char="»"/>
              <a:defRPr sz="2400">
                <a:solidFill>
                  <a:schemeClr val="tx1"/>
                </a:solidFill>
                <a:latin typeface="Lucida Sans Regular" charset="0"/>
                <a:ea typeface="Lucida Sans Regular" charset="0"/>
                <a:cs typeface="Lucida Sans Regular" charset="0"/>
              </a:defRPr>
            </a:lvl8pPr>
            <a:lvl9pPr fontAlgn="base">
              <a:spcAft>
                <a:spcPct val="0"/>
              </a:spcAft>
              <a:buFont typeface="Arial" charset="0"/>
              <a:buChar char="»"/>
              <a:defRPr sz="2400">
                <a:solidFill>
                  <a:schemeClr val="tx1"/>
                </a:solidFill>
                <a:latin typeface="Lucida Sans Regular" charset="0"/>
                <a:ea typeface="Lucida Sans Regular" charset="0"/>
                <a:cs typeface="Lucida Sans Regular" charset="0"/>
              </a:defRPr>
            </a:lvl9pPr>
          </a:lstStyle>
          <a:p>
            <a:pPr eaLnBrk="1" hangingPunct="1">
              <a:spcBef>
                <a:spcPct val="20000"/>
              </a:spcBef>
              <a:buClr>
                <a:schemeClr val="tx2"/>
              </a:buClr>
            </a:pPr>
            <a:r>
              <a:rPr lang="es-ES" sz="1200">
                <a:solidFill>
                  <a:schemeClr val="tx1"/>
                </a:solidFill>
              </a:rPr>
              <a:t>Grupo social</a:t>
            </a:r>
          </a:p>
        </p:txBody>
      </p:sp>
      <p:sp>
        <p:nvSpPr>
          <p:cNvPr id="20493" name="Content Placeholder 2"/>
          <p:cNvSpPr txBox="1">
            <a:spLocks/>
          </p:cNvSpPr>
          <p:nvPr/>
        </p:nvSpPr>
        <p:spPr bwMode="auto">
          <a:xfrm>
            <a:off x="525463" y="2584450"/>
            <a:ext cx="715962"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200">
                <a:solidFill>
                  <a:srgbClr val="004386"/>
                </a:solidFill>
                <a:latin typeface="Tahoma" charset="0"/>
                <a:ea typeface="ヒラギノ角ゴ Pro W3" charset="0"/>
                <a:cs typeface="Tahoma" charset="0"/>
              </a:defRPr>
            </a:lvl1pPr>
            <a:lvl2pPr>
              <a:defRPr sz="2200">
                <a:solidFill>
                  <a:srgbClr val="004386"/>
                </a:solidFill>
                <a:latin typeface="Tahoma" charset="0"/>
                <a:ea typeface="Tahoma" charset="0"/>
                <a:cs typeface="Tahoma" charset="0"/>
              </a:defRPr>
            </a:lvl2pPr>
            <a:lvl3pPr>
              <a:defRPr sz="2200">
                <a:solidFill>
                  <a:srgbClr val="004386"/>
                </a:solidFill>
                <a:latin typeface="Tahoma" charset="0"/>
                <a:ea typeface="Tahoma" charset="0"/>
                <a:cs typeface="Tahoma" charset="0"/>
              </a:defRPr>
            </a:lvl3pPr>
            <a:lvl4pPr>
              <a:defRPr sz="2400">
                <a:solidFill>
                  <a:schemeClr val="tx1"/>
                </a:solidFill>
                <a:latin typeface="Lucida Sans Regular" charset="0"/>
                <a:ea typeface="ヒラギノ角ゴ Pro W3" charset="0"/>
                <a:cs typeface="Lucida Sans Regular" charset="0"/>
              </a:defRPr>
            </a:lvl4pPr>
            <a:lvl5pPr>
              <a:defRPr sz="2400">
                <a:solidFill>
                  <a:schemeClr val="tx1"/>
                </a:solidFill>
                <a:latin typeface="Lucida Sans Regular" charset="0"/>
                <a:ea typeface="Lucida Sans Regular" charset="0"/>
                <a:cs typeface="Lucida Sans Regular" charset="0"/>
              </a:defRPr>
            </a:lvl5pPr>
            <a:lvl6pPr fontAlgn="base">
              <a:spcAft>
                <a:spcPct val="0"/>
              </a:spcAft>
              <a:buFont typeface="Arial" charset="0"/>
              <a:buChar char="»"/>
              <a:defRPr sz="2400">
                <a:solidFill>
                  <a:schemeClr val="tx1"/>
                </a:solidFill>
                <a:latin typeface="Lucida Sans Regular" charset="0"/>
                <a:ea typeface="Lucida Sans Regular" charset="0"/>
                <a:cs typeface="Lucida Sans Regular" charset="0"/>
              </a:defRPr>
            </a:lvl6pPr>
            <a:lvl7pPr fontAlgn="base">
              <a:spcAft>
                <a:spcPct val="0"/>
              </a:spcAft>
              <a:buFont typeface="Arial" charset="0"/>
              <a:buChar char="»"/>
              <a:defRPr sz="2400">
                <a:solidFill>
                  <a:schemeClr val="tx1"/>
                </a:solidFill>
                <a:latin typeface="Lucida Sans Regular" charset="0"/>
                <a:ea typeface="Lucida Sans Regular" charset="0"/>
                <a:cs typeface="Lucida Sans Regular" charset="0"/>
              </a:defRPr>
            </a:lvl7pPr>
            <a:lvl8pPr fontAlgn="base">
              <a:spcAft>
                <a:spcPct val="0"/>
              </a:spcAft>
              <a:buFont typeface="Arial" charset="0"/>
              <a:buChar char="»"/>
              <a:defRPr sz="2400">
                <a:solidFill>
                  <a:schemeClr val="tx1"/>
                </a:solidFill>
                <a:latin typeface="Lucida Sans Regular" charset="0"/>
                <a:ea typeface="Lucida Sans Regular" charset="0"/>
                <a:cs typeface="Lucida Sans Regular" charset="0"/>
              </a:defRPr>
            </a:lvl8pPr>
            <a:lvl9pPr fontAlgn="base">
              <a:spcAft>
                <a:spcPct val="0"/>
              </a:spcAft>
              <a:buFont typeface="Arial" charset="0"/>
              <a:buChar char="»"/>
              <a:defRPr sz="2400">
                <a:solidFill>
                  <a:schemeClr val="tx1"/>
                </a:solidFill>
                <a:latin typeface="Lucida Sans Regular" charset="0"/>
                <a:ea typeface="Lucida Sans Regular" charset="0"/>
                <a:cs typeface="Lucida Sans Regular" charset="0"/>
              </a:defRPr>
            </a:lvl9pPr>
          </a:lstStyle>
          <a:p>
            <a:pPr eaLnBrk="1" hangingPunct="1">
              <a:spcBef>
                <a:spcPct val="20000"/>
              </a:spcBef>
              <a:buClr>
                <a:schemeClr val="tx2"/>
              </a:buClr>
            </a:pPr>
            <a:r>
              <a:rPr lang="es-ES" sz="1200">
                <a:solidFill>
                  <a:schemeClr val="tx1"/>
                </a:solidFill>
              </a:rPr>
              <a:t>Escuela</a:t>
            </a:r>
          </a:p>
        </p:txBody>
      </p:sp>
      <p:sp>
        <p:nvSpPr>
          <p:cNvPr id="20494" name="Content Placeholder 2"/>
          <p:cNvSpPr txBox="1">
            <a:spLocks/>
          </p:cNvSpPr>
          <p:nvPr/>
        </p:nvSpPr>
        <p:spPr bwMode="auto">
          <a:xfrm>
            <a:off x="846138" y="3495675"/>
            <a:ext cx="966787"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200">
                <a:solidFill>
                  <a:srgbClr val="004386"/>
                </a:solidFill>
                <a:latin typeface="Tahoma" charset="0"/>
                <a:ea typeface="ヒラギノ角ゴ Pro W3" charset="0"/>
                <a:cs typeface="Tahoma" charset="0"/>
              </a:defRPr>
            </a:lvl1pPr>
            <a:lvl2pPr>
              <a:defRPr sz="2200">
                <a:solidFill>
                  <a:srgbClr val="004386"/>
                </a:solidFill>
                <a:latin typeface="Tahoma" charset="0"/>
                <a:ea typeface="Tahoma" charset="0"/>
                <a:cs typeface="Tahoma" charset="0"/>
              </a:defRPr>
            </a:lvl2pPr>
            <a:lvl3pPr>
              <a:defRPr sz="2200">
                <a:solidFill>
                  <a:srgbClr val="004386"/>
                </a:solidFill>
                <a:latin typeface="Tahoma" charset="0"/>
                <a:ea typeface="Tahoma" charset="0"/>
                <a:cs typeface="Tahoma" charset="0"/>
              </a:defRPr>
            </a:lvl3pPr>
            <a:lvl4pPr>
              <a:defRPr sz="2400">
                <a:solidFill>
                  <a:schemeClr val="tx1"/>
                </a:solidFill>
                <a:latin typeface="Lucida Sans Regular" charset="0"/>
                <a:ea typeface="ヒラギノ角ゴ Pro W3" charset="0"/>
                <a:cs typeface="Lucida Sans Regular" charset="0"/>
              </a:defRPr>
            </a:lvl4pPr>
            <a:lvl5pPr>
              <a:defRPr sz="2400">
                <a:solidFill>
                  <a:schemeClr val="tx1"/>
                </a:solidFill>
                <a:latin typeface="Lucida Sans Regular" charset="0"/>
                <a:ea typeface="Lucida Sans Regular" charset="0"/>
                <a:cs typeface="Lucida Sans Regular" charset="0"/>
              </a:defRPr>
            </a:lvl5pPr>
            <a:lvl6pPr fontAlgn="base">
              <a:spcAft>
                <a:spcPct val="0"/>
              </a:spcAft>
              <a:buFont typeface="Arial" charset="0"/>
              <a:buChar char="»"/>
              <a:defRPr sz="2400">
                <a:solidFill>
                  <a:schemeClr val="tx1"/>
                </a:solidFill>
                <a:latin typeface="Lucida Sans Regular" charset="0"/>
                <a:ea typeface="Lucida Sans Regular" charset="0"/>
                <a:cs typeface="Lucida Sans Regular" charset="0"/>
              </a:defRPr>
            </a:lvl6pPr>
            <a:lvl7pPr fontAlgn="base">
              <a:spcAft>
                <a:spcPct val="0"/>
              </a:spcAft>
              <a:buFont typeface="Arial" charset="0"/>
              <a:buChar char="»"/>
              <a:defRPr sz="2400">
                <a:solidFill>
                  <a:schemeClr val="tx1"/>
                </a:solidFill>
                <a:latin typeface="Lucida Sans Regular" charset="0"/>
                <a:ea typeface="Lucida Sans Regular" charset="0"/>
                <a:cs typeface="Lucida Sans Regular" charset="0"/>
              </a:defRPr>
            </a:lvl7pPr>
            <a:lvl8pPr fontAlgn="base">
              <a:spcAft>
                <a:spcPct val="0"/>
              </a:spcAft>
              <a:buFont typeface="Arial" charset="0"/>
              <a:buChar char="»"/>
              <a:defRPr sz="2400">
                <a:solidFill>
                  <a:schemeClr val="tx1"/>
                </a:solidFill>
                <a:latin typeface="Lucida Sans Regular" charset="0"/>
                <a:ea typeface="Lucida Sans Regular" charset="0"/>
                <a:cs typeface="Lucida Sans Regular" charset="0"/>
              </a:defRPr>
            </a:lvl8pPr>
            <a:lvl9pPr fontAlgn="base">
              <a:spcAft>
                <a:spcPct val="0"/>
              </a:spcAft>
              <a:buFont typeface="Arial" charset="0"/>
              <a:buChar char="»"/>
              <a:defRPr sz="2400">
                <a:solidFill>
                  <a:schemeClr val="tx1"/>
                </a:solidFill>
                <a:latin typeface="Lucida Sans Regular" charset="0"/>
                <a:ea typeface="Lucida Sans Regular" charset="0"/>
                <a:cs typeface="Lucida Sans Regular" charset="0"/>
              </a:defRPr>
            </a:lvl9pPr>
          </a:lstStyle>
          <a:p>
            <a:pPr algn="ctr" eaLnBrk="1" hangingPunct="1">
              <a:spcBef>
                <a:spcPct val="20000"/>
              </a:spcBef>
              <a:buClr>
                <a:schemeClr val="tx2"/>
              </a:buClr>
            </a:pPr>
            <a:r>
              <a:rPr lang="es-ES" sz="1200">
                <a:solidFill>
                  <a:schemeClr val="tx1"/>
                </a:solidFill>
              </a:rPr>
              <a:t>Civil</a:t>
            </a:r>
          </a:p>
        </p:txBody>
      </p:sp>
      <p:sp>
        <p:nvSpPr>
          <p:cNvPr id="20495" name="Content Placeholder 2"/>
          <p:cNvSpPr txBox="1">
            <a:spLocks/>
          </p:cNvSpPr>
          <p:nvPr/>
        </p:nvSpPr>
        <p:spPr bwMode="auto">
          <a:xfrm>
            <a:off x="2249488" y="3495675"/>
            <a:ext cx="966787"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200">
                <a:solidFill>
                  <a:srgbClr val="004386"/>
                </a:solidFill>
                <a:latin typeface="Tahoma" charset="0"/>
                <a:ea typeface="ヒラギノ角ゴ Pro W3" charset="0"/>
                <a:cs typeface="Tahoma" charset="0"/>
              </a:defRPr>
            </a:lvl1pPr>
            <a:lvl2pPr>
              <a:defRPr sz="2200">
                <a:solidFill>
                  <a:srgbClr val="004386"/>
                </a:solidFill>
                <a:latin typeface="Tahoma" charset="0"/>
                <a:ea typeface="Tahoma" charset="0"/>
                <a:cs typeface="Tahoma" charset="0"/>
              </a:defRPr>
            </a:lvl2pPr>
            <a:lvl3pPr>
              <a:defRPr sz="2200">
                <a:solidFill>
                  <a:srgbClr val="004386"/>
                </a:solidFill>
                <a:latin typeface="Tahoma" charset="0"/>
                <a:ea typeface="Tahoma" charset="0"/>
                <a:cs typeface="Tahoma" charset="0"/>
              </a:defRPr>
            </a:lvl3pPr>
            <a:lvl4pPr>
              <a:defRPr sz="2400">
                <a:solidFill>
                  <a:schemeClr val="tx1"/>
                </a:solidFill>
                <a:latin typeface="Lucida Sans Regular" charset="0"/>
                <a:ea typeface="ヒラギノ角ゴ Pro W3" charset="0"/>
                <a:cs typeface="Lucida Sans Regular" charset="0"/>
              </a:defRPr>
            </a:lvl4pPr>
            <a:lvl5pPr>
              <a:defRPr sz="2400">
                <a:solidFill>
                  <a:schemeClr val="tx1"/>
                </a:solidFill>
                <a:latin typeface="Lucida Sans Regular" charset="0"/>
                <a:ea typeface="Lucida Sans Regular" charset="0"/>
                <a:cs typeface="Lucida Sans Regular" charset="0"/>
              </a:defRPr>
            </a:lvl5pPr>
            <a:lvl6pPr fontAlgn="base">
              <a:spcAft>
                <a:spcPct val="0"/>
              </a:spcAft>
              <a:buFont typeface="Arial" charset="0"/>
              <a:buChar char="»"/>
              <a:defRPr sz="2400">
                <a:solidFill>
                  <a:schemeClr val="tx1"/>
                </a:solidFill>
                <a:latin typeface="Lucida Sans Regular" charset="0"/>
                <a:ea typeface="Lucida Sans Regular" charset="0"/>
                <a:cs typeface="Lucida Sans Regular" charset="0"/>
              </a:defRPr>
            </a:lvl6pPr>
            <a:lvl7pPr fontAlgn="base">
              <a:spcAft>
                <a:spcPct val="0"/>
              </a:spcAft>
              <a:buFont typeface="Arial" charset="0"/>
              <a:buChar char="»"/>
              <a:defRPr sz="2400">
                <a:solidFill>
                  <a:schemeClr val="tx1"/>
                </a:solidFill>
                <a:latin typeface="Lucida Sans Regular" charset="0"/>
                <a:ea typeface="Lucida Sans Regular" charset="0"/>
                <a:cs typeface="Lucida Sans Regular" charset="0"/>
              </a:defRPr>
            </a:lvl7pPr>
            <a:lvl8pPr fontAlgn="base">
              <a:spcAft>
                <a:spcPct val="0"/>
              </a:spcAft>
              <a:buFont typeface="Arial" charset="0"/>
              <a:buChar char="»"/>
              <a:defRPr sz="2400">
                <a:solidFill>
                  <a:schemeClr val="tx1"/>
                </a:solidFill>
                <a:latin typeface="Lucida Sans Regular" charset="0"/>
                <a:ea typeface="Lucida Sans Regular" charset="0"/>
                <a:cs typeface="Lucida Sans Regular" charset="0"/>
              </a:defRPr>
            </a:lvl8pPr>
            <a:lvl9pPr fontAlgn="base">
              <a:spcAft>
                <a:spcPct val="0"/>
              </a:spcAft>
              <a:buFont typeface="Arial" charset="0"/>
              <a:buChar char="»"/>
              <a:defRPr sz="2400">
                <a:solidFill>
                  <a:schemeClr val="tx1"/>
                </a:solidFill>
                <a:latin typeface="Lucida Sans Regular" charset="0"/>
                <a:ea typeface="Lucida Sans Regular" charset="0"/>
                <a:cs typeface="Lucida Sans Regular" charset="0"/>
              </a:defRPr>
            </a:lvl9pPr>
          </a:lstStyle>
          <a:p>
            <a:pPr algn="ctr" eaLnBrk="1" hangingPunct="1">
              <a:spcBef>
                <a:spcPct val="20000"/>
              </a:spcBef>
              <a:buClr>
                <a:schemeClr val="tx2"/>
              </a:buClr>
            </a:pPr>
            <a:r>
              <a:rPr lang="es-ES" sz="1200">
                <a:solidFill>
                  <a:schemeClr val="tx1"/>
                </a:solidFill>
              </a:rPr>
              <a:t>Militar</a:t>
            </a:r>
          </a:p>
        </p:txBody>
      </p:sp>
      <p:sp>
        <p:nvSpPr>
          <p:cNvPr id="20496" name="Content Placeholder 2"/>
          <p:cNvSpPr txBox="1">
            <a:spLocks/>
          </p:cNvSpPr>
          <p:nvPr/>
        </p:nvSpPr>
        <p:spPr bwMode="auto">
          <a:xfrm>
            <a:off x="3635375" y="3495675"/>
            <a:ext cx="966788"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200">
                <a:solidFill>
                  <a:srgbClr val="004386"/>
                </a:solidFill>
                <a:latin typeface="Tahoma" charset="0"/>
                <a:ea typeface="ヒラギノ角ゴ Pro W3" charset="0"/>
                <a:cs typeface="Tahoma" charset="0"/>
              </a:defRPr>
            </a:lvl1pPr>
            <a:lvl2pPr>
              <a:defRPr sz="2200">
                <a:solidFill>
                  <a:srgbClr val="004386"/>
                </a:solidFill>
                <a:latin typeface="Tahoma" charset="0"/>
                <a:ea typeface="Tahoma" charset="0"/>
                <a:cs typeface="Tahoma" charset="0"/>
              </a:defRPr>
            </a:lvl2pPr>
            <a:lvl3pPr>
              <a:defRPr sz="2200">
                <a:solidFill>
                  <a:srgbClr val="004386"/>
                </a:solidFill>
                <a:latin typeface="Tahoma" charset="0"/>
                <a:ea typeface="Tahoma" charset="0"/>
                <a:cs typeface="Tahoma" charset="0"/>
              </a:defRPr>
            </a:lvl3pPr>
            <a:lvl4pPr>
              <a:defRPr sz="2400">
                <a:solidFill>
                  <a:schemeClr val="tx1"/>
                </a:solidFill>
                <a:latin typeface="Lucida Sans Regular" charset="0"/>
                <a:ea typeface="ヒラギノ角ゴ Pro W3" charset="0"/>
                <a:cs typeface="Lucida Sans Regular" charset="0"/>
              </a:defRPr>
            </a:lvl4pPr>
            <a:lvl5pPr>
              <a:defRPr sz="2400">
                <a:solidFill>
                  <a:schemeClr val="tx1"/>
                </a:solidFill>
                <a:latin typeface="Lucida Sans Regular" charset="0"/>
                <a:ea typeface="Lucida Sans Regular" charset="0"/>
                <a:cs typeface="Lucida Sans Regular" charset="0"/>
              </a:defRPr>
            </a:lvl5pPr>
            <a:lvl6pPr fontAlgn="base">
              <a:spcAft>
                <a:spcPct val="0"/>
              </a:spcAft>
              <a:buFont typeface="Arial" charset="0"/>
              <a:buChar char="»"/>
              <a:defRPr sz="2400">
                <a:solidFill>
                  <a:schemeClr val="tx1"/>
                </a:solidFill>
                <a:latin typeface="Lucida Sans Regular" charset="0"/>
                <a:ea typeface="Lucida Sans Regular" charset="0"/>
                <a:cs typeface="Lucida Sans Regular" charset="0"/>
              </a:defRPr>
            </a:lvl6pPr>
            <a:lvl7pPr fontAlgn="base">
              <a:spcAft>
                <a:spcPct val="0"/>
              </a:spcAft>
              <a:buFont typeface="Arial" charset="0"/>
              <a:buChar char="»"/>
              <a:defRPr sz="2400">
                <a:solidFill>
                  <a:schemeClr val="tx1"/>
                </a:solidFill>
                <a:latin typeface="Lucida Sans Regular" charset="0"/>
                <a:ea typeface="Lucida Sans Regular" charset="0"/>
                <a:cs typeface="Lucida Sans Regular" charset="0"/>
              </a:defRPr>
            </a:lvl7pPr>
            <a:lvl8pPr fontAlgn="base">
              <a:spcAft>
                <a:spcPct val="0"/>
              </a:spcAft>
              <a:buFont typeface="Arial" charset="0"/>
              <a:buChar char="»"/>
              <a:defRPr sz="2400">
                <a:solidFill>
                  <a:schemeClr val="tx1"/>
                </a:solidFill>
                <a:latin typeface="Lucida Sans Regular" charset="0"/>
                <a:ea typeface="Lucida Sans Regular" charset="0"/>
                <a:cs typeface="Lucida Sans Regular" charset="0"/>
              </a:defRPr>
            </a:lvl8pPr>
            <a:lvl9pPr fontAlgn="base">
              <a:spcAft>
                <a:spcPct val="0"/>
              </a:spcAft>
              <a:buFont typeface="Arial" charset="0"/>
              <a:buChar char="»"/>
              <a:defRPr sz="2400">
                <a:solidFill>
                  <a:schemeClr val="tx1"/>
                </a:solidFill>
                <a:latin typeface="Lucida Sans Regular" charset="0"/>
                <a:ea typeface="Lucida Sans Regular" charset="0"/>
                <a:cs typeface="Lucida Sans Regular" charset="0"/>
              </a:defRPr>
            </a:lvl9pPr>
          </a:lstStyle>
          <a:p>
            <a:pPr algn="ctr" eaLnBrk="1" hangingPunct="1">
              <a:spcBef>
                <a:spcPct val="20000"/>
              </a:spcBef>
              <a:buClr>
                <a:schemeClr val="tx2"/>
              </a:buClr>
            </a:pPr>
            <a:r>
              <a:rPr lang="es-ES" sz="1200">
                <a:solidFill>
                  <a:schemeClr val="tx1"/>
                </a:solidFill>
              </a:rPr>
              <a:t>Policía</a:t>
            </a:r>
          </a:p>
        </p:txBody>
      </p:sp>
      <p:sp>
        <p:nvSpPr>
          <p:cNvPr id="20497" name="Content Placeholder 2"/>
          <p:cNvSpPr txBox="1">
            <a:spLocks/>
          </p:cNvSpPr>
          <p:nvPr/>
        </p:nvSpPr>
        <p:spPr bwMode="auto">
          <a:xfrm>
            <a:off x="1144588" y="4522788"/>
            <a:ext cx="1104900" cy="288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200">
                <a:solidFill>
                  <a:srgbClr val="004386"/>
                </a:solidFill>
                <a:latin typeface="Tahoma" charset="0"/>
                <a:ea typeface="ヒラギノ角ゴ Pro W3" charset="0"/>
                <a:cs typeface="Tahoma" charset="0"/>
              </a:defRPr>
            </a:lvl1pPr>
            <a:lvl2pPr>
              <a:defRPr sz="2200">
                <a:solidFill>
                  <a:srgbClr val="004386"/>
                </a:solidFill>
                <a:latin typeface="Tahoma" charset="0"/>
                <a:ea typeface="Tahoma" charset="0"/>
                <a:cs typeface="Tahoma" charset="0"/>
              </a:defRPr>
            </a:lvl2pPr>
            <a:lvl3pPr>
              <a:defRPr sz="2200">
                <a:solidFill>
                  <a:srgbClr val="004386"/>
                </a:solidFill>
                <a:latin typeface="Tahoma" charset="0"/>
                <a:ea typeface="Tahoma" charset="0"/>
                <a:cs typeface="Tahoma" charset="0"/>
              </a:defRPr>
            </a:lvl3pPr>
            <a:lvl4pPr>
              <a:defRPr sz="2400">
                <a:solidFill>
                  <a:schemeClr val="tx1"/>
                </a:solidFill>
                <a:latin typeface="Lucida Sans Regular" charset="0"/>
                <a:ea typeface="ヒラギノ角ゴ Pro W3" charset="0"/>
                <a:cs typeface="Lucida Sans Regular" charset="0"/>
              </a:defRPr>
            </a:lvl4pPr>
            <a:lvl5pPr>
              <a:defRPr sz="2400">
                <a:solidFill>
                  <a:schemeClr val="tx1"/>
                </a:solidFill>
                <a:latin typeface="Lucida Sans Regular" charset="0"/>
                <a:ea typeface="Lucida Sans Regular" charset="0"/>
                <a:cs typeface="Lucida Sans Regular" charset="0"/>
              </a:defRPr>
            </a:lvl5pPr>
            <a:lvl6pPr fontAlgn="base">
              <a:spcAft>
                <a:spcPct val="0"/>
              </a:spcAft>
              <a:buFont typeface="Arial" charset="0"/>
              <a:buChar char="»"/>
              <a:defRPr sz="2400">
                <a:solidFill>
                  <a:schemeClr val="tx1"/>
                </a:solidFill>
                <a:latin typeface="Lucida Sans Regular" charset="0"/>
                <a:ea typeface="Lucida Sans Regular" charset="0"/>
                <a:cs typeface="Lucida Sans Regular" charset="0"/>
              </a:defRPr>
            </a:lvl6pPr>
            <a:lvl7pPr fontAlgn="base">
              <a:spcAft>
                <a:spcPct val="0"/>
              </a:spcAft>
              <a:buFont typeface="Arial" charset="0"/>
              <a:buChar char="»"/>
              <a:defRPr sz="2400">
                <a:solidFill>
                  <a:schemeClr val="tx1"/>
                </a:solidFill>
                <a:latin typeface="Lucida Sans Regular" charset="0"/>
                <a:ea typeface="Lucida Sans Regular" charset="0"/>
                <a:cs typeface="Lucida Sans Regular" charset="0"/>
              </a:defRPr>
            </a:lvl7pPr>
            <a:lvl8pPr fontAlgn="base">
              <a:spcAft>
                <a:spcPct val="0"/>
              </a:spcAft>
              <a:buFont typeface="Arial" charset="0"/>
              <a:buChar char="»"/>
              <a:defRPr sz="2400">
                <a:solidFill>
                  <a:schemeClr val="tx1"/>
                </a:solidFill>
                <a:latin typeface="Lucida Sans Regular" charset="0"/>
                <a:ea typeface="Lucida Sans Regular" charset="0"/>
                <a:cs typeface="Lucida Sans Regular" charset="0"/>
              </a:defRPr>
            </a:lvl8pPr>
            <a:lvl9pPr fontAlgn="base">
              <a:spcAft>
                <a:spcPct val="0"/>
              </a:spcAft>
              <a:buFont typeface="Arial" charset="0"/>
              <a:buChar char="»"/>
              <a:defRPr sz="2400">
                <a:solidFill>
                  <a:schemeClr val="tx1"/>
                </a:solidFill>
                <a:latin typeface="Lucida Sans Regular" charset="0"/>
                <a:ea typeface="Lucida Sans Regular" charset="0"/>
                <a:cs typeface="Lucida Sans Regular" charset="0"/>
              </a:defRPr>
            </a:lvl9pPr>
          </a:lstStyle>
          <a:p>
            <a:pPr algn="ctr" eaLnBrk="1" hangingPunct="1">
              <a:spcBef>
                <a:spcPct val="20000"/>
              </a:spcBef>
              <a:buClr>
                <a:schemeClr val="tx2"/>
              </a:buClr>
            </a:pPr>
            <a:r>
              <a:rPr lang="es-ES" sz="1000" dirty="0">
                <a:solidFill>
                  <a:schemeClr val="tx1"/>
                </a:solidFill>
              </a:rPr>
              <a:t>Fuerzas de paz</a:t>
            </a:r>
          </a:p>
        </p:txBody>
      </p:sp>
      <p:sp>
        <p:nvSpPr>
          <p:cNvPr id="20498" name="Content Placeholder 2"/>
          <p:cNvSpPr txBox="1">
            <a:spLocks/>
          </p:cNvSpPr>
          <p:nvPr/>
        </p:nvSpPr>
        <p:spPr bwMode="auto">
          <a:xfrm>
            <a:off x="1587500" y="5356225"/>
            <a:ext cx="661988" cy="450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200">
                <a:solidFill>
                  <a:srgbClr val="004386"/>
                </a:solidFill>
                <a:latin typeface="Tahoma" charset="0"/>
                <a:ea typeface="ヒラギノ角ゴ Pro W3" charset="0"/>
                <a:cs typeface="Tahoma" charset="0"/>
              </a:defRPr>
            </a:lvl1pPr>
            <a:lvl2pPr>
              <a:defRPr sz="2200">
                <a:solidFill>
                  <a:srgbClr val="004386"/>
                </a:solidFill>
                <a:latin typeface="Tahoma" charset="0"/>
                <a:ea typeface="Tahoma" charset="0"/>
                <a:cs typeface="Tahoma" charset="0"/>
              </a:defRPr>
            </a:lvl2pPr>
            <a:lvl3pPr>
              <a:defRPr sz="2200">
                <a:solidFill>
                  <a:srgbClr val="004386"/>
                </a:solidFill>
                <a:latin typeface="Tahoma" charset="0"/>
                <a:ea typeface="Tahoma" charset="0"/>
                <a:cs typeface="Tahoma" charset="0"/>
              </a:defRPr>
            </a:lvl3pPr>
            <a:lvl4pPr>
              <a:defRPr sz="2400">
                <a:solidFill>
                  <a:schemeClr val="tx1"/>
                </a:solidFill>
                <a:latin typeface="Lucida Sans Regular" charset="0"/>
                <a:ea typeface="ヒラギノ角ゴ Pro W3" charset="0"/>
                <a:cs typeface="Lucida Sans Regular" charset="0"/>
              </a:defRPr>
            </a:lvl4pPr>
            <a:lvl5pPr>
              <a:defRPr sz="2400">
                <a:solidFill>
                  <a:schemeClr val="tx1"/>
                </a:solidFill>
                <a:latin typeface="Lucida Sans Regular" charset="0"/>
                <a:ea typeface="Lucida Sans Regular" charset="0"/>
                <a:cs typeface="Lucida Sans Regular" charset="0"/>
              </a:defRPr>
            </a:lvl5pPr>
            <a:lvl6pPr fontAlgn="base">
              <a:spcAft>
                <a:spcPct val="0"/>
              </a:spcAft>
              <a:buFont typeface="Arial" charset="0"/>
              <a:buChar char="»"/>
              <a:defRPr sz="2400">
                <a:solidFill>
                  <a:schemeClr val="tx1"/>
                </a:solidFill>
                <a:latin typeface="Lucida Sans Regular" charset="0"/>
                <a:ea typeface="Lucida Sans Regular" charset="0"/>
                <a:cs typeface="Lucida Sans Regular" charset="0"/>
              </a:defRPr>
            </a:lvl6pPr>
            <a:lvl7pPr fontAlgn="base">
              <a:spcAft>
                <a:spcPct val="0"/>
              </a:spcAft>
              <a:buFont typeface="Arial" charset="0"/>
              <a:buChar char="»"/>
              <a:defRPr sz="2400">
                <a:solidFill>
                  <a:schemeClr val="tx1"/>
                </a:solidFill>
                <a:latin typeface="Lucida Sans Regular" charset="0"/>
                <a:ea typeface="Lucida Sans Regular" charset="0"/>
                <a:cs typeface="Lucida Sans Regular" charset="0"/>
              </a:defRPr>
            </a:lvl7pPr>
            <a:lvl8pPr fontAlgn="base">
              <a:spcAft>
                <a:spcPct val="0"/>
              </a:spcAft>
              <a:buFont typeface="Arial" charset="0"/>
              <a:buChar char="»"/>
              <a:defRPr sz="2400">
                <a:solidFill>
                  <a:schemeClr val="tx1"/>
                </a:solidFill>
                <a:latin typeface="Lucida Sans Regular" charset="0"/>
                <a:ea typeface="Lucida Sans Regular" charset="0"/>
                <a:cs typeface="Lucida Sans Regular" charset="0"/>
              </a:defRPr>
            </a:lvl8pPr>
            <a:lvl9pPr fontAlgn="base">
              <a:spcAft>
                <a:spcPct val="0"/>
              </a:spcAft>
              <a:buFont typeface="Arial" charset="0"/>
              <a:buChar char="»"/>
              <a:defRPr sz="2400">
                <a:solidFill>
                  <a:schemeClr val="tx1"/>
                </a:solidFill>
                <a:latin typeface="Lucida Sans Regular" charset="0"/>
                <a:ea typeface="Lucida Sans Regular" charset="0"/>
                <a:cs typeface="Lucida Sans Regular" charset="0"/>
              </a:defRPr>
            </a:lvl9pPr>
          </a:lstStyle>
          <a:p>
            <a:pPr algn="ctr" eaLnBrk="1" hangingPunct="1">
              <a:spcBef>
                <a:spcPct val="20000"/>
              </a:spcBef>
              <a:buClr>
                <a:schemeClr val="tx2"/>
              </a:buClr>
            </a:pPr>
            <a:r>
              <a:rPr lang="es-ES" sz="900">
                <a:solidFill>
                  <a:schemeClr val="tx1"/>
                </a:solidFill>
              </a:rPr>
              <a:t>Fuerzas armadas</a:t>
            </a:r>
          </a:p>
        </p:txBody>
      </p:sp>
      <p:sp>
        <p:nvSpPr>
          <p:cNvPr id="20499" name="Content Placeholder 2"/>
          <p:cNvSpPr txBox="1">
            <a:spLocks/>
          </p:cNvSpPr>
          <p:nvPr/>
        </p:nvSpPr>
        <p:spPr bwMode="auto">
          <a:xfrm>
            <a:off x="2532830" y="4412591"/>
            <a:ext cx="1542411" cy="288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200">
                <a:solidFill>
                  <a:srgbClr val="004386"/>
                </a:solidFill>
                <a:latin typeface="Tahoma" charset="0"/>
                <a:ea typeface="ヒラギノ角ゴ Pro W3" charset="0"/>
                <a:cs typeface="Tahoma" charset="0"/>
              </a:defRPr>
            </a:lvl1pPr>
            <a:lvl2pPr>
              <a:defRPr sz="2200">
                <a:solidFill>
                  <a:srgbClr val="004386"/>
                </a:solidFill>
                <a:latin typeface="Tahoma" charset="0"/>
                <a:ea typeface="Tahoma" charset="0"/>
                <a:cs typeface="Tahoma" charset="0"/>
              </a:defRPr>
            </a:lvl2pPr>
            <a:lvl3pPr>
              <a:defRPr sz="2200">
                <a:solidFill>
                  <a:srgbClr val="004386"/>
                </a:solidFill>
                <a:latin typeface="Tahoma" charset="0"/>
                <a:ea typeface="Tahoma" charset="0"/>
                <a:cs typeface="Tahoma" charset="0"/>
              </a:defRPr>
            </a:lvl3pPr>
            <a:lvl4pPr>
              <a:defRPr sz="2400">
                <a:solidFill>
                  <a:schemeClr val="tx1"/>
                </a:solidFill>
                <a:latin typeface="Lucida Sans Regular" charset="0"/>
                <a:ea typeface="ヒラギノ角ゴ Pro W3" charset="0"/>
                <a:cs typeface="Lucida Sans Regular" charset="0"/>
              </a:defRPr>
            </a:lvl4pPr>
            <a:lvl5pPr>
              <a:defRPr sz="2400">
                <a:solidFill>
                  <a:schemeClr val="tx1"/>
                </a:solidFill>
                <a:latin typeface="Lucida Sans Regular" charset="0"/>
                <a:ea typeface="Lucida Sans Regular" charset="0"/>
                <a:cs typeface="Lucida Sans Regular" charset="0"/>
              </a:defRPr>
            </a:lvl5pPr>
            <a:lvl6pPr fontAlgn="base">
              <a:spcAft>
                <a:spcPct val="0"/>
              </a:spcAft>
              <a:buFont typeface="Arial" charset="0"/>
              <a:buChar char="»"/>
              <a:defRPr sz="2400">
                <a:solidFill>
                  <a:schemeClr val="tx1"/>
                </a:solidFill>
                <a:latin typeface="Lucida Sans Regular" charset="0"/>
                <a:ea typeface="Lucida Sans Regular" charset="0"/>
                <a:cs typeface="Lucida Sans Regular" charset="0"/>
              </a:defRPr>
            </a:lvl6pPr>
            <a:lvl7pPr fontAlgn="base">
              <a:spcAft>
                <a:spcPct val="0"/>
              </a:spcAft>
              <a:buFont typeface="Arial" charset="0"/>
              <a:buChar char="»"/>
              <a:defRPr sz="2400">
                <a:solidFill>
                  <a:schemeClr val="tx1"/>
                </a:solidFill>
                <a:latin typeface="Lucida Sans Regular" charset="0"/>
                <a:ea typeface="Lucida Sans Regular" charset="0"/>
                <a:cs typeface="Lucida Sans Regular" charset="0"/>
              </a:defRPr>
            </a:lvl7pPr>
            <a:lvl8pPr fontAlgn="base">
              <a:spcAft>
                <a:spcPct val="0"/>
              </a:spcAft>
              <a:buFont typeface="Arial" charset="0"/>
              <a:buChar char="»"/>
              <a:defRPr sz="2400">
                <a:solidFill>
                  <a:schemeClr val="tx1"/>
                </a:solidFill>
                <a:latin typeface="Lucida Sans Regular" charset="0"/>
                <a:ea typeface="Lucida Sans Regular" charset="0"/>
                <a:cs typeface="Lucida Sans Regular" charset="0"/>
              </a:defRPr>
            </a:lvl8pPr>
            <a:lvl9pPr fontAlgn="base">
              <a:spcAft>
                <a:spcPct val="0"/>
              </a:spcAft>
              <a:buFont typeface="Arial" charset="0"/>
              <a:buChar char="»"/>
              <a:defRPr sz="2400">
                <a:solidFill>
                  <a:schemeClr val="tx1"/>
                </a:solidFill>
                <a:latin typeface="Lucida Sans Regular" charset="0"/>
                <a:ea typeface="Lucida Sans Regular" charset="0"/>
                <a:cs typeface="Lucida Sans Regular" charset="0"/>
              </a:defRPr>
            </a:lvl9pPr>
          </a:lstStyle>
          <a:p>
            <a:pPr algn="ctr" eaLnBrk="1" hangingPunct="1">
              <a:spcBef>
                <a:spcPct val="20000"/>
              </a:spcBef>
              <a:buClr>
                <a:schemeClr val="tx2"/>
              </a:buClr>
            </a:pPr>
            <a:r>
              <a:rPr lang="es-ES" sz="1000" dirty="0">
                <a:solidFill>
                  <a:schemeClr val="tx1"/>
                </a:solidFill>
              </a:rPr>
              <a:t>Actores de protección bajo mandato</a:t>
            </a:r>
          </a:p>
        </p:txBody>
      </p:sp>
      <p:sp>
        <p:nvSpPr>
          <p:cNvPr id="20500" name="Content Placeholder 2"/>
          <p:cNvSpPr txBox="1">
            <a:spLocks/>
          </p:cNvSpPr>
          <p:nvPr/>
        </p:nvSpPr>
        <p:spPr bwMode="auto">
          <a:xfrm>
            <a:off x="4151313" y="4530725"/>
            <a:ext cx="1490662" cy="704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200">
                <a:solidFill>
                  <a:srgbClr val="004386"/>
                </a:solidFill>
                <a:latin typeface="Tahoma" charset="0"/>
                <a:ea typeface="ヒラギノ角ゴ Pro W3" charset="0"/>
                <a:cs typeface="Tahoma" charset="0"/>
              </a:defRPr>
            </a:lvl1pPr>
            <a:lvl2pPr>
              <a:defRPr sz="2200">
                <a:solidFill>
                  <a:srgbClr val="004386"/>
                </a:solidFill>
                <a:latin typeface="Tahoma" charset="0"/>
                <a:ea typeface="Tahoma" charset="0"/>
                <a:cs typeface="Tahoma" charset="0"/>
              </a:defRPr>
            </a:lvl2pPr>
            <a:lvl3pPr>
              <a:defRPr sz="2200">
                <a:solidFill>
                  <a:srgbClr val="004386"/>
                </a:solidFill>
                <a:latin typeface="Tahoma" charset="0"/>
                <a:ea typeface="Tahoma" charset="0"/>
                <a:cs typeface="Tahoma" charset="0"/>
              </a:defRPr>
            </a:lvl3pPr>
            <a:lvl4pPr>
              <a:defRPr sz="2400">
                <a:solidFill>
                  <a:schemeClr val="tx1"/>
                </a:solidFill>
                <a:latin typeface="Lucida Sans Regular" charset="0"/>
                <a:ea typeface="ヒラギノ角ゴ Pro W3" charset="0"/>
                <a:cs typeface="Lucida Sans Regular" charset="0"/>
              </a:defRPr>
            </a:lvl4pPr>
            <a:lvl5pPr>
              <a:defRPr sz="2400">
                <a:solidFill>
                  <a:schemeClr val="tx1"/>
                </a:solidFill>
                <a:latin typeface="Lucida Sans Regular" charset="0"/>
                <a:ea typeface="Lucida Sans Regular" charset="0"/>
                <a:cs typeface="Lucida Sans Regular" charset="0"/>
              </a:defRPr>
            </a:lvl5pPr>
            <a:lvl6pPr fontAlgn="base">
              <a:spcAft>
                <a:spcPct val="0"/>
              </a:spcAft>
              <a:buFont typeface="Arial" charset="0"/>
              <a:buChar char="»"/>
              <a:defRPr sz="2400">
                <a:solidFill>
                  <a:schemeClr val="tx1"/>
                </a:solidFill>
                <a:latin typeface="Lucida Sans Regular" charset="0"/>
                <a:ea typeface="Lucida Sans Regular" charset="0"/>
                <a:cs typeface="Lucida Sans Regular" charset="0"/>
              </a:defRPr>
            </a:lvl6pPr>
            <a:lvl7pPr fontAlgn="base">
              <a:spcAft>
                <a:spcPct val="0"/>
              </a:spcAft>
              <a:buFont typeface="Arial" charset="0"/>
              <a:buChar char="»"/>
              <a:defRPr sz="2400">
                <a:solidFill>
                  <a:schemeClr val="tx1"/>
                </a:solidFill>
                <a:latin typeface="Lucida Sans Regular" charset="0"/>
                <a:ea typeface="Lucida Sans Regular" charset="0"/>
                <a:cs typeface="Lucida Sans Regular" charset="0"/>
              </a:defRPr>
            </a:lvl7pPr>
            <a:lvl8pPr fontAlgn="base">
              <a:spcAft>
                <a:spcPct val="0"/>
              </a:spcAft>
              <a:buFont typeface="Arial" charset="0"/>
              <a:buChar char="»"/>
              <a:defRPr sz="2400">
                <a:solidFill>
                  <a:schemeClr val="tx1"/>
                </a:solidFill>
                <a:latin typeface="Lucida Sans Regular" charset="0"/>
                <a:ea typeface="Lucida Sans Regular" charset="0"/>
                <a:cs typeface="Lucida Sans Regular" charset="0"/>
              </a:defRPr>
            </a:lvl8pPr>
            <a:lvl9pPr fontAlgn="base">
              <a:spcAft>
                <a:spcPct val="0"/>
              </a:spcAft>
              <a:buFont typeface="Arial" charset="0"/>
              <a:buChar char="»"/>
              <a:defRPr sz="2400">
                <a:solidFill>
                  <a:schemeClr val="tx1"/>
                </a:solidFill>
                <a:latin typeface="Lucida Sans Regular" charset="0"/>
                <a:ea typeface="Lucida Sans Regular" charset="0"/>
                <a:cs typeface="Lucida Sans Regular" charset="0"/>
              </a:defRPr>
            </a:lvl9pPr>
          </a:lstStyle>
          <a:p>
            <a:pPr algn="ctr" eaLnBrk="1" hangingPunct="1">
              <a:spcBef>
                <a:spcPct val="20000"/>
              </a:spcBef>
              <a:buClr>
                <a:schemeClr val="tx2"/>
              </a:buClr>
            </a:pPr>
            <a:r>
              <a:rPr lang="es-ES" sz="1000" dirty="0">
                <a:solidFill>
                  <a:schemeClr val="tx1"/>
                </a:solidFill>
              </a:rPr>
              <a:t>Organizaciones no gubernamentales internacionales</a:t>
            </a:r>
          </a:p>
        </p:txBody>
      </p:sp>
    </p:spTree>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Footer Placeholder 3"/>
          <p:cNvSpPr>
            <a:spLocks noGrp="1"/>
          </p:cNvSpPr>
          <p:nvPr>
            <p:ph type="ftr" sz="quarter" idx="3"/>
          </p:nvPr>
        </p:nvSpPr>
        <p:spPr bwMode="auto">
          <a:xfrm>
            <a:off x="457200" y="6380163"/>
            <a:ext cx="6072188"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charset="0"/>
                <a:ea typeface="ヒラギノ角ゴ Pro W3" charset="0"/>
              </a:defRPr>
            </a:lvl1pPr>
            <a:lvl2pPr marL="742950" indent="-285750">
              <a:defRPr>
                <a:solidFill>
                  <a:schemeClr val="tx1"/>
                </a:solidFill>
                <a:latin typeface="Calibri" charset="0"/>
                <a:ea typeface="ヒラギノ角ゴ Pro W3" charset="0"/>
              </a:defRPr>
            </a:lvl2pPr>
            <a:lvl3pPr marL="1143000" indent="-228600">
              <a:defRPr>
                <a:solidFill>
                  <a:schemeClr val="tx1"/>
                </a:solidFill>
                <a:latin typeface="Calibri" charset="0"/>
                <a:ea typeface="ヒラギノ角ゴ Pro W3" charset="0"/>
              </a:defRPr>
            </a:lvl3pPr>
            <a:lvl4pPr marL="1600200" indent="-228600">
              <a:defRPr>
                <a:solidFill>
                  <a:schemeClr val="tx1"/>
                </a:solidFill>
                <a:latin typeface="Calibri" charset="0"/>
                <a:ea typeface="ヒラギノ角ゴ Pro W3" charset="0"/>
              </a:defRPr>
            </a:lvl4pPr>
            <a:lvl5pPr marL="2057400" indent="-228600">
              <a:defRPr>
                <a:solidFill>
                  <a:schemeClr val="tx1"/>
                </a:solidFill>
                <a:latin typeface="Calibri" charset="0"/>
                <a:ea typeface="ヒラギノ角ゴ Pro W3" charset="0"/>
              </a:defRPr>
            </a:lvl5pPr>
            <a:lvl6pPr marL="2514600" indent="-228600" fontAlgn="base">
              <a:spcBef>
                <a:spcPct val="0"/>
              </a:spcBef>
              <a:spcAft>
                <a:spcPct val="0"/>
              </a:spcAft>
              <a:defRPr>
                <a:solidFill>
                  <a:schemeClr val="tx1"/>
                </a:solidFill>
                <a:latin typeface="Calibri" charset="0"/>
                <a:ea typeface="ヒラギノ角ゴ Pro W3" charset="0"/>
              </a:defRPr>
            </a:lvl6pPr>
            <a:lvl7pPr marL="2971800" indent="-228600" fontAlgn="base">
              <a:spcBef>
                <a:spcPct val="0"/>
              </a:spcBef>
              <a:spcAft>
                <a:spcPct val="0"/>
              </a:spcAft>
              <a:defRPr>
                <a:solidFill>
                  <a:schemeClr val="tx1"/>
                </a:solidFill>
                <a:latin typeface="Calibri" charset="0"/>
                <a:ea typeface="ヒラギノ角ゴ Pro W3" charset="0"/>
              </a:defRPr>
            </a:lvl7pPr>
            <a:lvl8pPr marL="3429000" indent="-228600" fontAlgn="base">
              <a:spcBef>
                <a:spcPct val="0"/>
              </a:spcBef>
              <a:spcAft>
                <a:spcPct val="0"/>
              </a:spcAft>
              <a:defRPr>
                <a:solidFill>
                  <a:schemeClr val="tx1"/>
                </a:solidFill>
                <a:latin typeface="Calibri" charset="0"/>
                <a:ea typeface="ヒラギノ角ゴ Pro W3" charset="0"/>
              </a:defRPr>
            </a:lvl8pPr>
            <a:lvl9pPr marL="3886200" indent="-228600" fontAlgn="base">
              <a:spcBef>
                <a:spcPct val="0"/>
              </a:spcBef>
              <a:spcAft>
                <a:spcPct val="0"/>
              </a:spcAft>
              <a:defRPr>
                <a:solidFill>
                  <a:schemeClr val="tx1"/>
                </a:solidFill>
                <a:latin typeface="Calibri" charset="0"/>
                <a:ea typeface="ヒラギノ角ゴ Pro W3" charset="0"/>
              </a:defRPr>
            </a:lvl9pPr>
          </a:lstStyle>
          <a:p>
            <a:r>
              <a:rPr lang="es-ES">
                <a:solidFill>
                  <a:schemeClr val="bg1"/>
                </a:solidFill>
                <a:latin typeface="Tahoma" charset="0"/>
              </a:rPr>
              <a:t>Módulo A12 – Esfera y los principios de protección</a:t>
            </a:r>
          </a:p>
          <a:p>
            <a:r>
              <a:rPr lang="es-ES">
                <a:solidFill>
                  <a:schemeClr val="bg1"/>
                </a:solidFill>
                <a:latin typeface="Tahoma" charset="0"/>
              </a:rPr>
              <a:t>Paquete de capacitación Esfera 2015</a:t>
            </a:r>
          </a:p>
        </p:txBody>
      </p:sp>
      <p:sp>
        <p:nvSpPr>
          <p:cNvPr id="22531" name="Title 1"/>
          <p:cNvSpPr>
            <a:spLocks noGrp="1"/>
          </p:cNvSpPr>
          <p:nvPr>
            <p:ph type="title"/>
          </p:nvPr>
        </p:nvSpPr>
        <p:spPr>
          <a:xfrm>
            <a:off x="457200" y="0"/>
            <a:ext cx="7680325" cy="1081088"/>
          </a:xfrm>
        </p:spPr>
        <p:txBody>
          <a:bodyPr/>
          <a:lstStyle/>
          <a:p>
            <a:r>
              <a:rPr lang="es-ES" sz="2600" dirty="0">
                <a:latin typeface="Tahoma" charset="0"/>
                <a:cs typeface="Tahoma" charset="0"/>
              </a:rPr>
              <a:t>Los cuatro principios de protección de Esfera</a:t>
            </a:r>
          </a:p>
        </p:txBody>
      </p:sp>
      <p:graphicFrame>
        <p:nvGraphicFramePr>
          <p:cNvPr id="2" name="Object 1"/>
          <p:cNvGraphicFramePr>
            <a:graphicFrameLocks noChangeAspect="1"/>
          </p:cNvGraphicFramePr>
          <p:nvPr>
            <p:extLst>
              <p:ext uri="{D42A27DB-BD31-4B8C-83A1-F6EECF244321}">
                <p14:modId xmlns:p14="http://schemas.microsoft.com/office/powerpoint/2010/main" val="2934647899"/>
              </p:ext>
            </p:extLst>
          </p:nvPr>
        </p:nvGraphicFramePr>
        <p:xfrm>
          <a:off x="1278335" y="1826104"/>
          <a:ext cx="6477000" cy="3489960"/>
        </p:xfrm>
        <a:graphic>
          <a:graphicData uri="http://schemas.openxmlformats.org/presentationml/2006/ole">
            <mc:AlternateContent xmlns:mc="http://schemas.openxmlformats.org/markup-compatibility/2006">
              <mc:Choice xmlns:v="urn:schemas-microsoft-com:vml" Requires="v">
                <p:oleObj spid="_x0000_s22545" name="Document" r:id="rId4" imgW="5397500" imgH="2908300" progId="Word.Document.12">
                  <p:embed/>
                </p:oleObj>
              </mc:Choice>
              <mc:Fallback>
                <p:oleObj name="Document" r:id="rId4" imgW="5397500" imgH="2908300" progId="Word.Document.12">
                  <p:embed/>
                  <p:pic>
                    <p:nvPicPr>
                      <p:cNvPr id="0" name=""/>
                      <p:cNvPicPr/>
                      <p:nvPr/>
                    </p:nvPicPr>
                    <p:blipFill>
                      <a:blip r:embed="rId5"/>
                      <a:stretch>
                        <a:fillRect/>
                      </a:stretch>
                    </p:blipFill>
                    <p:spPr>
                      <a:xfrm>
                        <a:off x="1278335" y="1826104"/>
                        <a:ext cx="6477000" cy="3489960"/>
                      </a:xfrm>
                      <a:prstGeom prst="rect">
                        <a:avLst/>
                      </a:prstGeom>
                    </p:spPr>
                  </p:pic>
                </p:oleObj>
              </mc:Fallback>
            </mc:AlternateContent>
          </a:graphicData>
        </a:graphic>
      </p:graphicFrame>
    </p:spTree>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1"/>
          <p:cNvSpPr>
            <a:spLocks noGrp="1"/>
          </p:cNvSpPr>
          <p:nvPr>
            <p:ph type="title"/>
          </p:nvPr>
        </p:nvSpPr>
        <p:spPr>
          <a:xfrm>
            <a:off x="457200" y="0"/>
            <a:ext cx="7653338" cy="1081088"/>
          </a:xfrm>
        </p:spPr>
        <p:txBody>
          <a:bodyPr/>
          <a:lstStyle/>
          <a:p>
            <a:r>
              <a:rPr lang="es-ES" sz="2600" dirty="0">
                <a:latin typeface="Tahoma" charset="0"/>
                <a:cs typeface="Tahoma" charset="0"/>
              </a:rPr>
              <a:t>Visión general de los 4 principios de protección</a:t>
            </a:r>
          </a:p>
        </p:txBody>
      </p:sp>
      <p:sp>
        <p:nvSpPr>
          <p:cNvPr id="24579" name="Content Placeholder 4"/>
          <p:cNvSpPr>
            <a:spLocks noGrp="1"/>
          </p:cNvSpPr>
          <p:nvPr>
            <p:ph idx="1"/>
          </p:nvPr>
        </p:nvSpPr>
        <p:spPr>
          <a:xfrm>
            <a:off x="457200" y="1339850"/>
            <a:ext cx="8229600" cy="4786313"/>
          </a:xfrm>
        </p:spPr>
        <p:txBody>
          <a:bodyPr>
            <a:normAutofit fontScale="92500" lnSpcReduction="10000"/>
          </a:bodyPr>
          <a:lstStyle/>
          <a:p>
            <a:pPr>
              <a:lnSpc>
                <a:spcPct val="110000"/>
              </a:lnSpc>
            </a:pPr>
            <a:r>
              <a:rPr lang="es-ES" dirty="0">
                <a:latin typeface="Tahoma" charset="0"/>
                <a:cs typeface="Tahoma" charset="0"/>
              </a:rPr>
              <a:t>Divididos en 4 grupos:</a:t>
            </a:r>
          </a:p>
          <a:p>
            <a:pPr marL="354013" lvl="1" indent="-354013">
              <a:lnSpc>
                <a:spcPct val="110000"/>
              </a:lnSpc>
            </a:pPr>
            <a:r>
              <a:rPr lang="es-ES" dirty="0">
                <a:latin typeface="Tahoma" charset="0"/>
                <a:cs typeface="Tahoma" charset="0"/>
              </a:rPr>
              <a:t>Lea en la página 34 el párrafo correspondiente al principio que están trabajando. </a:t>
            </a:r>
          </a:p>
          <a:p>
            <a:pPr marL="354013" lvl="1" indent="-354013">
              <a:lnSpc>
                <a:spcPct val="110000"/>
              </a:lnSpc>
            </a:pPr>
            <a:r>
              <a:rPr lang="es-ES" dirty="0">
                <a:latin typeface="Tahoma" charset="0"/>
                <a:cs typeface="Tahoma" charset="0"/>
              </a:rPr>
              <a:t>Encontrar en el capítulo de protección la parte que se centra en su principio; lea únicamente el texto referido al principio y los tres elementos (no lea las notas de </a:t>
            </a:r>
            <a:r>
              <a:rPr lang="es-ES" dirty="0" smtClean="0">
                <a:latin typeface="Tahoma" charset="0"/>
                <a:cs typeface="Tahoma" charset="0"/>
              </a:rPr>
              <a:t/>
            </a:r>
            <a:br>
              <a:rPr lang="es-ES" dirty="0" smtClean="0">
                <a:latin typeface="Tahoma" charset="0"/>
                <a:cs typeface="Tahoma" charset="0"/>
              </a:rPr>
            </a:br>
            <a:r>
              <a:rPr lang="es-ES" dirty="0" smtClean="0">
                <a:latin typeface="Tahoma" charset="0"/>
                <a:cs typeface="Tahoma" charset="0"/>
              </a:rPr>
              <a:t>orientación</a:t>
            </a:r>
            <a:r>
              <a:rPr lang="es-ES" dirty="0">
                <a:latin typeface="Tahoma" charset="0"/>
                <a:cs typeface="Tahoma" charset="0"/>
              </a:rPr>
              <a:t>, que veremos más adelante). </a:t>
            </a:r>
          </a:p>
          <a:p>
            <a:pPr marL="354013" lvl="1" indent="-354013">
              <a:lnSpc>
                <a:spcPct val="110000"/>
              </a:lnSpc>
            </a:pPr>
            <a:r>
              <a:rPr lang="es-ES" dirty="0">
                <a:latin typeface="Tahoma" charset="0"/>
                <a:cs typeface="Tahoma" charset="0"/>
              </a:rPr>
              <a:t>Haga un dibujo representando su </a:t>
            </a:r>
            <a:r>
              <a:rPr lang="es-ES" dirty="0" smtClean="0">
                <a:latin typeface="Tahoma" charset="0"/>
                <a:cs typeface="Tahoma" charset="0"/>
              </a:rPr>
              <a:t/>
            </a:r>
            <a:br>
              <a:rPr lang="es-ES" dirty="0" smtClean="0">
                <a:latin typeface="Tahoma" charset="0"/>
                <a:cs typeface="Tahoma" charset="0"/>
              </a:rPr>
            </a:br>
            <a:r>
              <a:rPr lang="es-ES" dirty="0" smtClean="0">
                <a:latin typeface="Tahoma" charset="0"/>
                <a:cs typeface="Tahoma" charset="0"/>
              </a:rPr>
              <a:t>principio </a:t>
            </a:r>
            <a:r>
              <a:rPr lang="es-ES" dirty="0">
                <a:latin typeface="Tahoma" charset="0"/>
                <a:cs typeface="Tahoma" charset="0"/>
              </a:rPr>
              <a:t>en un </a:t>
            </a:r>
            <a:r>
              <a:rPr lang="es-ES" dirty="0" err="1">
                <a:latin typeface="Tahoma" charset="0"/>
                <a:cs typeface="Tahoma" charset="0"/>
              </a:rPr>
              <a:t>rotafolio</a:t>
            </a:r>
            <a:r>
              <a:rPr lang="es-ES" dirty="0" smtClean="0">
                <a:latin typeface="Tahoma" charset="0"/>
                <a:cs typeface="Tahoma" charset="0"/>
              </a:rPr>
              <a:t>. Tendrá </a:t>
            </a:r>
            <a:r>
              <a:rPr lang="es-ES" dirty="0">
                <a:latin typeface="Tahoma" charset="0"/>
                <a:cs typeface="Tahoma" charset="0"/>
              </a:rPr>
              <a:t>3’ </a:t>
            </a:r>
            <a:r>
              <a:rPr lang="es-ES" dirty="0" smtClean="0">
                <a:latin typeface="Tahoma" charset="0"/>
                <a:cs typeface="Tahoma" charset="0"/>
              </a:rPr>
              <a:t/>
            </a:r>
            <a:br>
              <a:rPr lang="es-ES" dirty="0" smtClean="0">
                <a:latin typeface="Tahoma" charset="0"/>
                <a:cs typeface="Tahoma" charset="0"/>
              </a:rPr>
            </a:br>
            <a:r>
              <a:rPr lang="es-ES" dirty="0" smtClean="0">
                <a:latin typeface="Tahoma" charset="0"/>
                <a:cs typeface="Tahoma" charset="0"/>
              </a:rPr>
              <a:t>para </a:t>
            </a:r>
            <a:r>
              <a:rPr lang="es-ES" dirty="0">
                <a:latin typeface="Tahoma" charset="0"/>
                <a:cs typeface="Tahoma" charset="0"/>
              </a:rPr>
              <a:t>informar a los otros grupos acerca </a:t>
            </a:r>
            <a:r>
              <a:rPr lang="es-ES" dirty="0" smtClean="0">
                <a:latin typeface="Tahoma" charset="0"/>
                <a:cs typeface="Tahoma" charset="0"/>
              </a:rPr>
              <a:t/>
            </a:r>
            <a:br>
              <a:rPr lang="es-ES" dirty="0" smtClean="0">
                <a:latin typeface="Tahoma" charset="0"/>
                <a:cs typeface="Tahoma" charset="0"/>
              </a:rPr>
            </a:br>
            <a:r>
              <a:rPr lang="es-ES" dirty="0" smtClean="0">
                <a:latin typeface="Tahoma" charset="0"/>
                <a:cs typeface="Tahoma" charset="0"/>
              </a:rPr>
              <a:t>de </a:t>
            </a:r>
            <a:r>
              <a:rPr lang="es-ES" dirty="0">
                <a:latin typeface="Tahoma" charset="0"/>
                <a:cs typeface="Tahoma" charset="0"/>
              </a:rPr>
              <a:t>los mensajes clave que deben </a:t>
            </a:r>
            <a:r>
              <a:rPr lang="es-ES" dirty="0" smtClean="0">
                <a:latin typeface="Tahoma" charset="0"/>
                <a:cs typeface="Tahoma" charset="0"/>
              </a:rPr>
              <a:t/>
            </a:r>
            <a:br>
              <a:rPr lang="es-ES" dirty="0" smtClean="0">
                <a:latin typeface="Tahoma" charset="0"/>
                <a:cs typeface="Tahoma" charset="0"/>
              </a:rPr>
            </a:br>
            <a:r>
              <a:rPr lang="es-ES" dirty="0" smtClean="0">
                <a:latin typeface="Tahoma" charset="0"/>
                <a:cs typeface="Tahoma" charset="0"/>
              </a:rPr>
              <a:t>recordar </a:t>
            </a:r>
            <a:r>
              <a:rPr lang="es-ES" dirty="0">
                <a:latin typeface="Tahoma" charset="0"/>
                <a:cs typeface="Tahoma" charset="0"/>
              </a:rPr>
              <a:t>acerca del principio que </a:t>
            </a:r>
            <a:r>
              <a:rPr lang="es-ES" dirty="0" smtClean="0">
                <a:latin typeface="Tahoma" charset="0"/>
                <a:cs typeface="Tahoma" charset="0"/>
              </a:rPr>
              <a:t/>
            </a:r>
            <a:br>
              <a:rPr lang="es-ES" dirty="0" smtClean="0">
                <a:latin typeface="Tahoma" charset="0"/>
                <a:cs typeface="Tahoma" charset="0"/>
              </a:rPr>
            </a:br>
            <a:r>
              <a:rPr lang="es-ES" dirty="0" smtClean="0">
                <a:latin typeface="Tahoma" charset="0"/>
                <a:cs typeface="Tahoma" charset="0"/>
              </a:rPr>
              <a:t>acaba </a:t>
            </a:r>
            <a:r>
              <a:rPr lang="es-ES" dirty="0">
                <a:latin typeface="Tahoma" charset="0"/>
                <a:cs typeface="Tahoma" charset="0"/>
              </a:rPr>
              <a:t>de estudiar.</a:t>
            </a:r>
          </a:p>
        </p:txBody>
      </p:sp>
      <p:sp>
        <p:nvSpPr>
          <p:cNvPr id="24580" name="Footer Placeholder 3"/>
          <p:cNvSpPr>
            <a:spLocks noGrp="1"/>
          </p:cNvSpPr>
          <p:nvPr>
            <p:ph type="ftr" sz="quarter" idx="3"/>
          </p:nvPr>
        </p:nvSpPr>
        <p:spPr bwMode="auto">
          <a:xfrm>
            <a:off x="457200" y="6380163"/>
            <a:ext cx="6072188"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charset="0"/>
                <a:ea typeface="ヒラギノ角ゴ Pro W3" charset="0"/>
              </a:defRPr>
            </a:lvl1pPr>
            <a:lvl2pPr marL="742950" indent="-285750">
              <a:defRPr>
                <a:solidFill>
                  <a:schemeClr val="tx1"/>
                </a:solidFill>
                <a:latin typeface="Calibri" charset="0"/>
                <a:ea typeface="ヒラギノ角ゴ Pro W3" charset="0"/>
              </a:defRPr>
            </a:lvl2pPr>
            <a:lvl3pPr marL="1143000" indent="-228600">
              <a:defRPr>
                <a:solidFill>
                  <a:schemeClr val="tx1"/>
                </a:solidFill>
                <a:latin typeface="Calibri" charset="0"/>
                <a:ea typeface="ヒラギノ角ゴ Pro W3" charset="0"/>
              </a:defRPr>
            </a:lvl3pPr>
            <a:lvl4pPr marL="1600200" indent="-228600">
              <a:defRPr>
                <a:solidFill>
                  <a:schemeClr val="tx1"/>
                </a:solidFill>
                <a:latin typeface="Calibri" charset="0"/>
                <a:ea typeface="ヒラギノ角ゴ Pro W3" charset="0"/>
              </a:defRPr>
            </a:lvl4pPr>
            <a:lvl5pPr marL="2057400" indent="-228600">
              <a:defRPr>
                <a:solidFill>
                  <a:schemeClr val="tx1"/>
                </a:solidFill>
                <a:latin typeface="Calibri" charset="0"/>
                <a:ea typeface="ヒラギノ角ゴ Pro W3" charset="0"/>
              </a:defRPr>
            </a:lvl5pPr>
            <a:lvl6pPr marL="2514600" indent="-228600" fontAlgn="base">
              <a:spcBef>
                <a:spcPct val="0"/>
              </a:spcBef>
              <a:spcAft>
                <a:spcPct val="0"/>
              </a:spcAft>
              <a:defRPr>
                <a:solidFill>
                  <a:schemeClr val="tx1"/>
                </a:solidFill>
                <a:latin typeface="Calibri" charset="0"/>
                <a:ea typeface="ヒラギノ角ゴ Pro W3" charset="0"/>
              </a:defRPr>
            </a:lvl6pPr>
            <a:lvl7pPr marL="2971800" indent="-228600" fontAlgn="base">
              <a:spcBef>
                <a:spcPct val="0"/>
              </a:spcBef>
              <a:spcAft>
                <a:spcPct val="0"/>
              </a:spcAft>
              <a:defRPr>
                <a:solidFill>
                  <a:schemeClr val="tx1"/>
                </a:solidFill>
                <a:latin typeface="Calibri" charset="0"/>
                <a:ea typeface="ヒラギノ角ゴ Pro W3" charset="0"/>
              </a:defRPr>
            </a:lvl7pPr>
            <a:lvl8pPr marL="3429000" indent="-228600" fontAlgn="base">
              <a:spcBef>
                <a:spcPct val="0"/>
              </a:spcBef>
              <a:spcAft>
                <a:spcPct val="0"/>
              </a:spcAft>
              <a:defRPr>
                <a:solidFill>
                  <a:schemeClr val="tx1"/>
                </a:solidFill>
                <a:latin typeface="Calibri" charset="0"/>
                <a:ea typeface="ヒラギノ角ゴ Pro W3" charset="0"/>
              </a:defRPr>
            </a:lvl8pPr>
            <a:lvl9pPr marL="3886200" indent="-228600" fontAlgn="base">
              <a:spcBef>
                <a:spcPct val="0"/>
              </a:spcBef>
              <a:spcAft>
                <a:spcPct val="0"/>
              </a:spcAft>
              <a:defRPr>
                <a:solidFill>
                  <a:schemeClr val="tx1"/>
                </a:solidFill>
                <a:latin typeface="Calibri" charset="0"/>
                <a:ea typeface="ヒラギノ角ゴ Pro W3" charset="0"/>
              </a:defRPr>
            </a:lvl9pPr>
          </a:lstStyle>
          <a:p>
            <a:r>
              <a:rPr lang="es-ES">
                <a:solidFill>
                  <a:schemeClr val="bg1"/>
                </a:solidFill>
                <a:latin typeface="Tahoma" charset="0"/>
              </a:rPr>
              <a:t>Módulo A12 – Esfera y los principios de protección</a:t>
            </a:r>
          </a:p>
          <a:p>
            <a:r>
              <a:rPr lang="es-ES">
                <a:solidFill>
                  <a:schemeClr val="bg1"/>
                </a:solidFill>
                <a:latin typeface="Tahoma" charset="0"/>
              </a:rPr>
              <a:t>Paquete de capacitación Esfera 2015</a:t>
            </a:r>
          </a:p>
        </p:txBody>
      </p:sp>
      <p:pic>
        <p:nvPicPr>
          <p:cNvPr id="24581" name="Picture 5" descr="clock-15.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110538" y="77788"/>
            <a:ext cx="1031875" cy="900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Sphere">
  <a:themeElements>
    <a:clrScheme name="Sphere">
      <a:dk1>
        <a:sysClr val="windowText" lastClr="000000"/>
      </a:dk1>
      <a:lt1>
        <a:sysClr val="window" lastClr="FFFFFF"/>
      </a:lt1>
      <a:dk2>
        <a:srgbClr val="004386"/>
      </a:dk2>
      <a:lt2>
        <a:srgbClr val="87B91D"/>
      </a:lt2>
      <a:accent1>
        <a:srgbClr val="579305"/>
      </a:accent1>
      <a:accent2>
        <a:srgbClr val="C80F3F"/>
      </a:accent2>
      <a:accent3>
        <a:srgbClr val="FBAD18"/>
      </a:accent3>
      <a:accent4>
        <a:srgbClr val="E4028C"/>
      </a:accent4>
      <a:accent5>
        <a:srgbClr val="4BACC6"/>
      </a:accent5>
      <a:accent6>
        <a:srgbClr val="F79646"/>
      </a:accent6>
      <a:hlink>
        <a:srgbClr val="004386"/>
      </a:hlink>
      <a:folHlink>
        <a:srgbClr val="004386"/>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5">
            <a:lumMod val="20000"/>
            <a:lumOff val="80000"/>
          </a:schemeClr>
        </a:solidFill>
        <a:ln>
          <a:noFill/>
        </a:ln>
        <a:effectLst/>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Sphere.thmx</Template>
  <TotalTime>4293</TotalTime>
  <Words>2085</Words>
  <Application>Microsoft Macintosh PowerPoint</Application>
  <PresentationFormat>On-screen Show (4:3)</PresentationFormat>
  <Paragraphs>139</Paragraphs>
  <Slides>11</Slides>
  <Notes>9</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11</vt:i4>
      </vt:variant>
    </vt:vector>
  </HeadingPairs>
  <TitlesOfParts>
    <vt:vector size="13" baseType="lpstr">
      <vt:lpstr>Sphere</vt:lpstr>
      <vt:lpstr>Document</vt:lpstr>
      <vt:lpstr>PowerPoint Presentation</vt:lpstr>
      <vt:lpstr>¿Qué es la protección?</vt:lpstr>
      <vt:lpstr>Balance entre la asistencia y la protección</vt:lpstr>
      <vt:lpstr>¿Por qué es necesaria la protección?</vt:lpstr>
      <vt:lpstr>¿Cuáles son ejemplos de preocupaciones en materia de protección durante las crisis humanitarias?</vt:lpstr>
      <vt:lpstr>Diferentes modos de acciones de protección</vt:lpstr>
      <vt:lpstr>¿Quién desempeña un papel en la protección de civiles?</vt:lpstr>
      <vt:lpstr>Los cuatro principios de protección de Esfera</vt:lpstr>
      <vt:lpstr>Visión general de los 4 principios de protección</vt:lpstr>
      <vt:lpstr>Juego de cartas:  Los principios de protección en acción</vt:lpstr>
      <vt:lpstr>Mensajes clave</vt:lpstr>
    </vt:vector>
  </TitlesOfParts>
  <Company>Word Smiths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Nick Smith</dc:creator>
  <cp:lastModifiedBy>Nick Smith</cp:lastModifiedBy>
  <cp:revision>258</cp:revision>
  <dcterms:created xsi:type="dcterms:W3CDTF">2014-12-22T15:37:12Z</dcterms:created>
  <dcterms:modified xsi:type="dcterms:W3CDTF">2015-01-30T16:33:29Z</dcterms:modified>
</cp:coreProperties>
</file>